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diagrams/data21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A7EB9-5B03-46BC-B037-78F4CEE3FC0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0B40F5D-F53D-44E3-A62B-EB600465BD5D}">
      <dgm:prSet/>
      <dgm:spPr/>
      <dgm:t>
        <a:bodyPr/>
        <a:lstStyle/>
        <a:p>
          <a:pPr algn="ctr" rtl="0"/>
          <a:r>
            <a:rPr lang="nl-NL" dirty="0" smtClean="0"/>
            <a:t>Thema </a:t>
          </a:r>
          <a:r>
            <a:rPr lang="nl-NL" dirty="0" smtClean="0"/>
            <a:t>4 </a:t>
          </a:r>
          <a:r>
            <a:rPr lang="nl-NL" dirty="0" smtClean="0"/>
            <a:t>Seksualiteit &amp; </a:t>
          </a:r>
          <a:r>
            <a:rPr lang="nl-NL" dirty="0" smtClean="0"/>
            <a:t>relaties</a:t>
          </a:r>
          <a:endParaRPr lang="nl-NL" dirty="0"/>
        </a:p>
      </dgm:t>
    </dgm:pt>
    <dgm:pt modelId="{E5B729E7-FE41-4E93-832B-ACE228F23B86}" type="parTrans" cxnId="{D53C863D-D453-4D47-82DF-26F17861E3D6}">
      <dgm:prSet/>
      <dgm:spPr/>
      <dgm:t>
        <a:bodyPr/>
        <a:lstStyle/>
        <a:p>
          <a:endParaRPr lang="nl-NL"/>
        </a:p>
      </dgm:t>
    </dgm:pt>
    <dgm:pt modelId="{D6911D60-C8D7-48D1-8367-094DA1333040}" type="sibTrans" cxnId="{D53C863D-D453-4D47-82DF-26F17861E3D6}">
      <dgm:prSet/>
      <dgm:spPr/>
      <dgm:t>
        <a:bodyPr/>
        <a:lstStyle/>
        <a:p>
          <a:endParaRPr lang="nl-NL"/>
        </a:p>
      </dgm:t>
    </dgm:pt>
    <dgm:pt modelId="{299685B8-AB11-4664-B7C6-CF5896EB7E3B}" type="pres">
      <dgm:prSet presAssocID="{952A7EB9-5B03-46BC-B037-78F4CEE3F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FD8432F-3911-4FCA-B815-311A86D67DF7}" type="pres">
      <dgm:prSet presAssocID="{90B40F5D-F53D-44E3-A62B-EB600465BD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4649F63-CFDB-47F0-8660-77C0E7D0AB2F}" type="presOf" srcId="{90B40F5D-F53D-44E3-A62B-EB600465BD5D}" destId="{0FD8432F-3911-4FCA-B815-311A86D67DF7}" srcOrd="0" destOrd="0" presId="urn:microsoft.com/office/officeart/2005/8/layout/vList2"/>
    <dgm:cxn modelId="{D53C863D-D453-4D47-82DF-26F17861E3D6}" srcId="{952A7EB9-5B03-46BC-B037-78F4CEE3FC08}" destId="{90B40F5D-F53D-44E3-A62B-EB600465BD5D}" srcOrd="0" destOrd="0" parTransId="{E5B729E7-FE41-4E93-832B-ACE228F23B86}" sibTransId="{D6911D60-C8D7-48D1-8367-094DA1333040}"/>
    <dgm:cxn modelId="{C3E65DE1-C626-43BC-989E-4AC61C67C647}" type="presOf" srcId="{952A7EB9-5B03-46BC-B037-78F4CEE3FC08}" destId="{299685B8-AB11-4664-B7C6-CF5896EB7E3B}" srcOrd="0" destOrd="0" presId="urn:microsoft.com/office/officeart/2005/8/layout/vList2"/>
    <dgm:cxn modelId="{6F5EFDD0-3E4F-45ED-BC24-614F641BCDB9}" type="presParOf" srcId="{299685B8-AB11-4664-B7C6-CF5896EB7E3B}" destId="{0FD8432F-3911-4FCA-B815-311A86D67D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F8B5BC-68B0-49E0-8B1E-0E40A123EBE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76D973A-8434-4501-AD63-D1793489E9CA}">
      <dgm:prSet custT="1"/>
      <dgm:spPr/>
      <dgm:t>
        <a:bodyPr/>
        <a:lstStyle/>
        <a:p>
          <a:pPr algn="ctr" rtl="0"/>
          <a:r>
            <a:rPr lang="nl-NL" sz="2800" dirty="0" smtClean="0"/>
            <a:t>Ziekteverwekker: virus</a:t>
          </a:r>
          <a:endParaRPr lang="nl-NL" sz="2800" dirty="0"/>
        </a:p>
      </dgm:t>
    </dgm:pt>
    <dgm:pt modelId="{8CC86CCF-663B-4877-A4D4-BF25210FFEA3}" type="parTrans" cxnId="{EB2A7765-210D-4A77-B508-395D7CE00FFD}">
      <dgm:prSet/>
      <dgm:spPr/>
      <dgm:t>
        <a:bodyPr/>
        <a:lstStyle/>
        <a:p>
          <a:pPr algn="ctr"/>
          <a:endParaRPr lang="nl-NL" sz="2800"/>
        </a:p>
      </dgm:t>
    </dgm:pt>
    <dgm:pt modelId="{21089449-54B3-460A-B71E-1D56F59364C1}" type="sibTrans" cxnId="{EB2A7765-210D-4A77-B508-395D7CE00FFD}">
      <dgm:prSet/>
      <dgm:spPr/>
      <dgm:t>
        <a:bodyPr/>
        <a:lstStyle/>
        <a:p>
          <a:pPr algn="ctr"/>
          <a:endParaRPr lang="nl-NL" sz="2800"/>
        </a:p>
      </dgm:t>
    </dgm:pt>
    <dgm:pt modelId="{4518201A-E124-4A93-BABC-BD7FEA207EDB}">
      <dgm:prSet custT="1"/>
      <dgm:spPr/>
      <dgm:t>
        <a:bodyPr/>
        <a:lstStyle/>
        <a:p>
          <a:pPr algn="ctr" rtl="0"/>
          <a:r>
            <a:rPr lang="nl-NL" sz="2800" smtClean="0"/>
            <a:t>Onschuldig maar lastig</a:t>
          </a:r>
          <a:endParaRPr lang="nl-NL" sz="2800"/>
        </a:p>
      </dgm:t>
    </dgm:pt>
    <dgm:pt modelId="{8DCAC30E-C218-4473-A68A-A298BCF36DC3}" type="parTrans" cxnId="{CF437077-2987-4258-8926-4712A3805F53}">
      <dgm:prSet/>
      <dgm:spPr/>
      <dgm:t>
        <a:bodyPr/>
        <a:lstStyle/>
        <a:p>
          <a:pPr algn="ctr"/>
          <a:endParaRPr lang="nl-NL" sz="2800"/>
        </a:p>
      </dgm:t>
    </dgm:pt>
    <dgm:pt modelId="{7D040E87-E853-4E39-A42D-76EFD8BAAAD8}" type="sibTrans" cxnId="{CF437077-2987-4258-8926-4712A3805F53}">
      <dgm:prSet/>
      <dgm:spPr/>
      <dgm:t>
        <a:bodyPr/>
        <a:lstStyle/>
        <a:p>
          <a:pPr algn="ctr"/>
          <a:endParaRPr lang="nl-NL" sz="2800"/>
        </a:p>
      </dgm:t>
    </dgm:pt>
    <dgm:pt modelId="{244B7A64-6EEB-41EB-AC47-27DA55DDA567}">
      <dgm:prSet custT="1"/>
      <dgm:spPr/>
      <dgm:t>
        <a:bodyPr/>
        <a:lstStyle/>
        <a:p>
          <a:pPr algn="ctr" rtl="0"/>
          <a:r>
            <a:rPr lang="nl-NL" sz="2800" smtClean="0"/>
            <a:t>Wratten aan geslachtsorgaan en/of anus</a:t>
          </a:r>
          <a:endParaRPr lang="nl-NL" sz="2800"/>
        </a:p>
      </dgm:t>
    </dgm:pt>
    <dgm:pt modelId="{5244D7FB-EB7D-4C90-8F3D-976580252821}" type="parTrans" cxnId="{9C46B16E-34B8-47F5-8013-2B5CA096EB9A}">
      <dgm:prSet/>
      <dgm:spPr/>
      <dgm:t>
        <a:bodyPr/>
        <a:lstStyle/>
        <a:p>
          <a:pPr algn="ctr"/>
          <a:endParaRPr lang="nl-NL" sz="2800"/>
        </a:p>
      </dgm:t>
    </dgm:pt>
    <dgm:pt modelId="{5741945B-C8A7-47BD-A89A-7F43E60F6EEF}" type="sibTrans" cxnId="{9C46B16E-34B8-47F5-8013-2B5CA096EB9A}">
      <dgm:prSet/>
      <dgm:spPr/>
      <dgm:t>
        <a:bodyPr/>
        <a:lstStyle/>
        <a:p>
          <a:pPr algn="ctr"/>
          <a:endParaRPr lang="nl-NL" sz="2800"/>
        </a:p>
      </dgm:t>
    </dgm:pt>
    <dgm:pt modelId="{6AC4C1C6-0D04-4AEE-BCD3-4524AC2021AA}">
      <dgm:prSet custT="1"/>
      <dgm:spPr/>
      <dgm:t>
        <a:bodyPr/>
        <a:lstStyle/>
        <a:p>
          <a:pPr algn="ctr" rtl="0"/>
          <a:r>
            <a:rPr lang="nl-NL" sz="2800" smtClean="0"/>
            <a:t>Moeilijk te behandelen</a:t>
          </a:r>
          <a:endParaRPr lang="nl-NL" sz="2800"/>
        </a:p>
      </dgm:t>
    </dgm:pt>
    <dgm:pt modelId="{7E4DFC44-74AF-4762-B7D0-054303C3880F}" type="parTrans" cxnId="{D906A508-B3AF-4AE1-9B43-1C2C60087E89}">
      <dgm:prSet/>
      <dgm:spPr/>
      <dgm:t>
        <a:bodyPr/>
        <a:lstStyle/>
        <a:p>
          <a:pPr algn="ctr"/>
          <a:endParaRPr lang="nl-NL" sz="2800"/>
        </a:p>
      </dgm:t>
    </dgm:pt>
    <dgm:pt modelId="{BB28644D-E326-4B84-839A-99E2B9377198}" type="sibTrans" cxnId="{D906A508-B3AF-4AE1-9B43-1C2C60087E89}">
      <dgm:prSet/>
      <dgm:spPr/>
      <dgm:t>
        <a:bodyPr/>
        <a:lstStyle/>
        <a:p>
          <a:pPr algn="ctr"/>
          <a:endParaRPr lang="nl-NL" sz="2800"/>
        </a:p>
      </dgm:t>
    </dgm:pt>
    <dgm:pt modelId="{1344B177-26F7-4810-8F6F-1F7DC93820DE}">
      <dgm:prSet custT="1"/>
      <dgm:spPr/>
      <dgm:t>
        <a:bodyPr/>
        <a:lstStyle/>
        <a:p>
          <a:pPr algn="ctr" rtl="0"/>
          <a:r>
            <a:rPr lang="nl-NL" sz="2800" smtClean="0"/>
            <a:t>Je kunt besmet zijn zonder wratten</a:t>
          </a:r>
          <a:endParaRPr lang="nl-NL" sz="2800"/>
        </a:p>
      </dgm:t>
    </dgm:pt>
    <dgm:pt modelId="{BD07C678-A043-494B-8378-AD15B3773291}" type="parTrans" cxnId="{D0FADEBD-F602-4213-8A51-79875F3B88F1}">
      <dgm:prSet/>
      <dgm:spPr/>
      <dgm:t>
        <a:bodyPr/>
        <a:lstStyle/>
        <a:p>
          <a:pPr algn="ctr"/>
          <a:endParaRPr lang="nl-NL" sz="2800"/>
        </a:p>
      </dgm:t>
    </dgm:pt>
    <dgm:pt modelId="{07603E5C-1742-445C-9098-FEFF5CE7A6B7}" type="sibTrans" cxnId="{D0FADEBD-F602-4213-8A51-79875F3B88F1}">
      <dgm:prSet/>
      <dgm:spPr/>
      <dgm:t>
        <a:bodyPr/>
        <a:lstStyle/>
        <a:p>
          <a:pPr algn="ctr"/>
          <a:endParaRPr lang="nl-NL" sz="2800"/>
        </a:p>
      </dgm:t>
    </dgm:pt>
    <dgm:pt modelId="{C4BFC017-41D2-4CA4-960D-6F0465A727D0}">
      <dgm:prSet custT="1"/>
      <dgm:spPr/>
      <dgm:t>
        <a:bodyPr/>
        <a:lstStyle/>
        <a:p>
          <a:pPr algn="ctr" rtl="0"/>
          <a:r>
            <a:rPr lang="nl-NL" sz="2800" smtClean="0"/>
            <a:t>Je geeft het dan toch door</a:t>
          </a:r>
          <a:endParaRPr lang="nl-NL" sz="2800"/>
        </a:p>
      </dgm:t>
    </dgm:pt>
    <dgm:pt modelId="{0B111CB7-F4AB-49CB-A87E-C4FCC532115F}" type="parTrans" cxnId="{470D4D21-A4C9-4526-B262-1488F1D0658A}">
      <dgm:prSet/>
      <dgm:spPr/>
      <dgm:t>
        <a:bodyPr/>
        <a:lstStyle/>
        <a:p>
          <a:pPr algn="ctr"/>
          <a:endParaRPr lang="nl-NL" sz="2800"/>
        </a:p>
      </dgm:t>
    </dgm:pt>
    <dgm:pt modelId="{1DFF535C-6CE3-4E9D-AF26-BA18113BD52F}" type="sibTrans" cxnId="{470D4D21-A4C9-4526-B262-1488F1D0658A}">
      <dgm:prSet/>
      <dgm:spPr/>
      <dgm:t>
        <a:bodyPr/>
        <a:lstStyle/>
        <a:p>
          <a:pPr algn="ctr"/>
          <a:endParaRPr lang="nl-NL" sz="2800"/>
        </a:p>
      </dgm:t>
    </dgm:pt>
    <dgm:pt modelId="{42404D77-2FF3-49EA-BA5E-30A99691E946}" type="pres">
      <dgm:prSet presAssocID="{78F8B5BC-68B0-49E0-8B1E-0E40A123EB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23F14AC-E110-4B40-9B92-DC8F243E4B9F}" type="pres">
      <dgm:prSet presAssocID="{476D973A-8434-4501-AD63-D1793489E9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84F1B5-0B32-420C-A0DC-45E0FCE8594C}" type="pres">
      <dgm:prSet presAssocID="{21089449-54B3-460A-B71E-1D56F59364C1}" presName="spacer" presStyleCnt="0"/>
      <dgm:spPr/>
    </dgm:pt>
    <dgm:pt modelId="{6FDBD12B-AB30-4D0D-915E-72D8F78E350B}" type="pres">
      <dgm:prSet presAssocID="{4518201A-E124-4A93-BABC-BD7FEA207E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64790B-CEEF-470A-9F5E-476E6C1DCC64}" type="pres">
      <dgm:prSet presAssocID="{7D040E87-E853-4E39-A42D-76EFD8BAAAD8}" presName="spacer" presStyleCnt="0"/>
      <dgm:spPr/>
    </dgm:pt>
    <dgm:pt modelId="{FB4F0AF6-217A-4205-AB84-D88FFDFDCC84}" type="pres">
      <dgm:prSet presAssocID="{244B7A64-6EEB-41EB-AC47-27DA55DDA56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D71FC7-FA5E-4539-A02E-0F9306F34B9B}" type="pres">
      <dgm:prSet presAssocID="{5741945B-C8A7-47BD-A89A-7F43E60F6EEF}" presName="spacer" presStyleCnt="0"/>
      <dgm:spPr/>
    </dgm:pt>
    <dgm:pt modelId="{EFDB8814-E86D-4B29-BF41-285432CD168F}" type="pres">
      <dgm:prSet presAssocID="{6AC4C1C6-0D04-4AEE-BCD3-4524AC2021A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0B1954-6972-4847-BD99-5803D3C76835}" type="pres">
      <dgm:prSet presAssocID="{BB28644D-E326-4B84-839A-99E2B9377198}" presName="spacer" presStyleCnt="0"/>
      <dgm:spPr/>
    </dgm:pt>
    <dgm:pt modelId="{3CA589F9-3CA9-46BE-87EF-28CCC531DB6E}" type="pres">
      <dgm:prSet presAssocID="{1344B177-26F7-4810-8F6F-1F7DC93820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3B78C5-AC3D-4AEA-A8DE-0626A1B4AF99}" type="pres">
      <dgm:prSet presAssocID="{07603E5C-1742-445C-9098-FEFF5CE7A6B7}" presName="spacer" presStyleCnt="0"/>
      <dgm:spPr/>
    </dgm:pt>
    <dgm:pt modelId="{98321A70-D0C5-49D2-BEC1-E2B72F8E8FEC}" type="pres">
      <dgm:prSet presAssocID="{C4BFC017-41D2-4CA4-960D-6F0465A727D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3018348-E8FB-41CC-AC73-448C04861564}" type="presOf" srcId="{6AC4C1C6-0D04-4AEE-BCD3-4524AC2021AA}" destId="{EFDB8814-E86D-4B29-BF41-285432CD168F}" srcOrd="0" destOrd="0" presId="urn:microsoft.com/office/officeart/2005/8/layout/vList2"/>
    <dgm:cxn modelId="{470D4D21-A4C9-4526-B262-1488F1D0658A}" srcId="{78F8B5BC-68B0-49E0-8B1E-0E40A123EBE9}" destId="{C4BFC017-41D2-4CA4-960D-6F0465A727D0}" srcOrd="5" destOrd="0" parTransId="{0B111CB7-F4AB-49CB-A87E-C4FCC532115F}" sibTransId="{1DFF535C-6CE3-4E9D-AF26-BA18113BD52F}"/>
    <dgm:cxn modelId="{73DB0E9A-139D-4273-A615-7753C7F10CA9}" type="presOf" srcId="{244B7A64-6EEB-41EB-AC47-27DA55DDA567}" destId="{FB4F0AF6-217A-4205-AB84-D88FFDFDCC84}" srcOrd="0" destOrd="0" presId="urn:microsoft.com/office/officeart/2005/8/layout/vList2"/>
    <dgm:cxn modelId="{0763B7B9-1B64-4590-8ACC-1F259023AEE3}" type="presOf" srcId="{4518201A-E124-4A93-BABC-BD7FEA207EDB}" destId="{6FDBD12B-AB30-4D0D-915E-72D8F78E350B}" srcOrd="0" destOrd="0" presId="urn:microsoft.com/office/officeart/2005/8/layout/vList2"/>
    <dgm:cxn modelId="{CF437077-2987-4258-8926-4712A3805F53}" srcId="{78F8B5BC-68B0-49E0-8B1E-0E40A123EBE9}" destId="{4518201A-E124-4A93-BABC-BD7FEA207EDB}" srcOrd="1" destOrd="0" parTransId="{8DCAC30E-C218-4473-A68A-A298BCF36DC3}" sibTransId="{7D040E87-E853-4E39-A42D-76EFD8BAAAD8}"/>
    <dgm:cxn modelId="{9C46B16E-34B8-47F5-8013-2B5CA096EB9A}" srcId="{78F8B5BC-68B0-49E0-8B1E-0E40A123EBE9}" destId="{244B7A64-6EEB-41EB-AC47-27DA55DDA567}" srcOrd="2" destOrd="0" parTransId="{5244D7FB-EB7D-4C90-8F3D-976580252821}" sibTransId="{5741945B-C8A7-47BD-A89A-7F43E60F6EEF}"/>
    <dgm:cxn modelId="{30EE3ED5-64AD-4B21-84F1-80C1782CAAB6}" type="presOf" srcId="{1344B177-26F7-4810-8F6F-1F7DC93820DE}" destId="{3CA589F9-3CA9-46BE-87EF-28CCC531DB6E}" srcOrd="0" destOrd="0" presId="urn:microsoft.com/office/officeart/2005/8/layout/vList2"/>
    <dgm:cxn modelId="{0B4E44DF-B989-40F7-853E-311046C00800}" type="presOf" srcId="{78F8B5BC-68B0-49E0-8B1E-0E40A123EBE9}" destId="{42404D77-2FF3-49EA-BA5E-30A99691E946}" srcOrd="0" destOrd="0" presId="urn:microsoft.com/office/officeart/2005/8/layout/vList2"/>
    <dgm:cxn modelId="{71C43EDC-D914-469C-A215-3EC4A5D4B356}" type="presOf" srcId="{476D973A-8434-4501-AD63-D1793489E9CA}" destId="{323F14AC-E110-4B40-9B92-DC8F243E4B9F}" srcOrd="0" destOrd="0" presId="urn:microsoft.com/office/officeart/2005/8/layout/vList2"/>
    <dgm:cxn modelId="{EB2A7765-210D-4A77-B508-395D7CE00FFD}" srcId="{78F8B5BC-68B0-49E0-8B1E-0E40A123EBE9}" destId="{476D973A-8434-4501-AD63-D1793489E9CA}" srcOrd="0" destOrd="0" parTransId="{8CC86CCF-663B-4877-A4D4-BF25210FFEA3}" sibTransId="{21089449-54B3-460A-B71E-1D56F59364C1}"/>
    <dgm:cxn modelId="{D0FADEBD-F602-4213-8A51-79875F3B88F1}" srcId="{78F8B5BC-68B0-49E0-8B1E-0E40A123EBE9}" destId="{1344B177-26F7-4810-8F6F-1F7DC93820DE}" srcOrd="4" destOrd="0" parTransId="{BD07C678-A043-494B-8378-AD15B3773291}" sibTransId="{07603E5C-1742-445C-9098-FEFF5CE7A6B7}"/>
    <dgm:cxn modelId="{D906A508-B3AF-4AE1-9B43-1C2C60087E89}" srcId="{78F8B5BC-68B0-49E0-8B1E-0E40A123EBE9}" destId="{6AC4C1C6-0D04-4AEE-BCD3-4524AC2021AA}" srcOrd="3" destOrd="0" parTransId="{7E4DFC44-74AF-4762-B7D0-054303C3880F}" sibTransId="{BB28644D-E326-4B84-839A-99E2B9377198}"/>
    <dgm:cxn modelId="{70D99EDE-E4C7-433B-9FA9-F9B0F334F0BD}" type="presOf" srcId="{C4BFC017-41D2-4CA4-960D-6F0465A727D0}" destId="{98321A70-D0C5-49D2-BEC1-E2B72F8E8FEC}" srcOrd="0" destOrd="0" presId="urn:microsoft.com/office/officeart/2005/8/layout/vList2"/>
    <dgm:cxn modelId="{A8B9A544-358C-43E5-8ADD-0F7DAAE33BF3}" type="presParOf" srcId="{42404D77-2FF3-49EA-BA5E-30A99691E946}" destId="{323F14AC-E110-4B40-9B92-DC8F243E4B9F}" srcOrd="0" destOrd="0" presId="urn:microsoft.com/office/officeart/2005/8/layout/vList2"/>
    <dgm:cxn modelId="{8E8DD841-F228-4FBB-B77D-1E93C8DFCECC}" type="presParOf" srcId="{42404D77-2FF3-49EA-BA5E-30A99691E946}" destId="{7E84F1B5-0B32-420C-A0DC-45E0FCE8594C}" srcOrd="1" destOrd="0" presId="urn:microsoft.com/office/officeart/2005/8/layout/vList2"/>
    <dgm:cxn modelId="{B947A38F-537A-425D-86F4-D659D6872E26}" type="presParOf" srcId="{42404D77-2FF3-49EA-BA5E-30A99691E946}" destId="{6FDBD12B-AB30-4D0D-915E-72D8F78E350B}" srcOrd="2" destOrd="0" presId="urn:microsoft.com/office/officeart/2005/8/layout/vList2"/>
    <dgm:cxn modelId="{422826E0-46FB-42B1-A620-683D27AC720E}" type="presParOf" srcId="{42404D77-2FF3-49EA-BA5E-30A99691E946}" destId="{C064790B-CEEF-470A-9F5E-476E6C1DCC64}" srcOrd="3" destOrd="0" presId="urn:microsoft.com/office/officeart/2005/8/layout/vList2"/>
    <dgm:cxn modelId="{1C8243C9-EDBF-4C33-8C4F-9845C835D730}" type="presParOf" srcId="{42404D77-2FF3-49EA-BA5E-30A99691E946}" destId="{FB4F0AF6-217A-4205-AB84-D88FFDFDCC84}" srcOrd="4" destOrd="0" presId="urn:microsoft.com/office/officeart/2005/8/layout/vList2"/>
    <dgm:cxn modelId="{8AA57273-6BB2-42BE-92C6-53C6ECBA0764}" type="presParOf" srcId="{42404D77-2FF3-49EA-BA5E-30A99691E946}" destId="{34D71FC7-FA5E-4539-A02E-0F9306F34B9B}" srcOrd="5" destOrd="0" presId="urn:microsoft.com/office/officeart/2005/8/layout/vList2"/>
    <dgm:cxn modelId="{6DC37408-3D86-4447-92CA-3E170D685866}" type="presParOf" srcId="{42404D77-2FF3-49EA-BA5E-30A99691E946}" destId="{EFDB8814-E86D-4B29-BF41-285432CD168F}" srcOrd="6" destOrd="0" presId="urn:microsoft.com/office/officeart/2005/8/layout/vList2"/>
    <dgm:cxn modelId="{7D1EAB44-89B9-449B-A00A-5C3D37D08814}" type="presParOf" srcId="{42404D77-2FF3-49EA-BA5E-30A99691E946}" destId="{8C0B1954-6972-4847-BD99-5803D3C76835}" srcOrd="7" destOrd="0" presId="urn:microsoft.com/office/officeart/2005/8/layout/vList2"/>
    <dgm:cxn modelId="{FF08BF8C-601A-41C9-9553-8AA9B277E1BD}" type="presParOf" srcId="{42404D77-2FF3-49EA-BA5E-30A99691E946}" destId="{3CA589F9-3CA9-46BE-87EF-28CCC531DB6E}" srcOrd="8" destOrd="0" presId="urn:microsoft.com/office/officeart/2005/8/layout/vList2"/>
    <dgm:cxn modelId="{F0AAF6DC-3F1A-48A0-A110-BC294761D941}" type="presParOf" srcId="{42404D77-2FF3-49EA-BA5E-30A99691E946}" destId="{BB3B78C5-AC3D-4AEA-A8DE-0626A1B4AF99}" srcOrd="9" destOrd="0" presId="urn:microsoft.com/office/officeart/2005/8/layout/vList2"/>
    <dgm:cxn modelId="{4C061C1D-ABD9-437E-B2D8-7C83985FB201}" type="presParOf" srcId="{42404D77-2FF3-49EA-BA5E-30A99691E946}" destId="{98321A70-D0C5-49D2-BEC1-E2B72F8E8F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438E92-33D4-4CC1-BD84-84520A9C647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4409B44-74EE-4DE9-9D37-EB238B6DF3CE}">
      <dgm:prSet/>
      <dgm:spPr/>
      <dgm:t>
        <a:bodyPr/>
        <a:lstStyle/>
        <a:p>
          <a:pPr algn="ctr" rtl="0"/>
          <a:r>
            <a:rPr lang="nl-NL" smtClean="0"/>
            <a:t>Nr. 3 Herpes genitalis</a:t>
          </a:r>
          <a:endParaRPr lang="nl-NL"/>
        </a:p>
      </dgm:t>
    </dgm:pt>
    <dgm:pt modelId="{CE16B1ED-103A-4820-B4D3-06C1F79B6C52}" type="parTrans" cxnId="{45817EB4-0FDE-46CD-BB99-413D095AFEDC}">
      <dgm:prSet/>
      <dgm:spPr/>
      <dgm:t>
        <a:bodyPr/>
        <a:lstStyle/>
        <a:p>
          <a:endParaRPr lang="nl-NL"/>
        </a:p>
      </dgm:t>
    </dgm:pt>
    <dgm:pt modelId="{B453FA9D-5571-486D-A7DD-0602C4C7A9AE}" type="sibTrans" cxnId="{45817EB4-0FDE-46CD-BB99-413D095AFEDC}">
      <dgm:prSet/>
      <dgm:spPr/>
      <dgm:t>
        <a:bodyPr/>
        <a:lstStyle/>
        <a:p>
          <a:endParaRPr lang="nl-NL"/>
        </a:p>
      </dgm:t>
    </dgm:pt>
    <dgm:pt modelId="{63B1B46A-F11D-44FB-8A61-2837FBE78C99}" type="pres">
      <dgm:prSet presAssocID="{4A438E92-33D4-4CC1-BD84-84520A9C64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D2E56AB-F2EB-4C1E-951F-758F56F15342}" type="pres">
      <dgm:prSet presAssocID="{84409B44-74EE-4DE9-9D37-EB238B6DF3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8370675-71ED-48E7-A406-4D4C7395F53E}" type="presOf" srcId="{4A438E92-33D4-4CC1-BD84-84520A9C6477}" destId="{63B1B46A-F11D-44FB-8A61-2837FBE78C99}" srcOrd="0" destOrd="0" presId="urn:microsoft.com/office/officeart/2005/8/layout/vList2"/>
    <dgm:cxn modelId="{45817EB4-0FDE-46CD-BB99-413D095AFEDC}" srcId="{4A438E92-33D4-4CC1-BD84-84520A9C6477}" destId="{84409B44-74EE-4DE9-9D37-EB238B6DF3CE}" srcOrd="0" destOrd="0" parTransId="{CE16B1ED-103A-4820-B4D3-06C1F79B6C52}" sibTransId="{B453FA9D-5571-486D-A7DD-0602C4C7A9AE}"/>
    <dgm:cxn modelId="{FEFFB36C-5562-4905-838F-9E4150467694}" type="presOf" srcId="{84409B44-74EE-4DE9-9D37-EB238B6DF3CE}" destId="{0D2E56AB-F2EB-4C1E-951F-758F56F15342}" srcOrd="0" destOrd="0" presId="urn:microsoft.com/office/officeart/2005/8/layout/vList2"/>
    <dgm:cxn modelId="{CDD6E747-A1A8-4F49-80A6-86BDF15B4CFE}" type="presParOf" srcId="{63B1B46A-F11D-44FB-8A61-2837FBE78C99}" destId="{0D2E56AB-F2EB-4C1E-951F-758F56F153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F0E9E1-F8CD-4E58-BA88-9601D70559B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15BE56A-DDF0-42ED-9753-0F97086E474D}">
      <dgm:prSet/>
      <dgm:spPr/>
      <dgm:t>
        <a:bodyPr/>
        <a:lstStyle/>
        <a:p>
          <a:pPr algn="ctr" rtl="0"/>
          <a:r>
            <a:rPr lang="nl-NL" smtClean="0"/>
            <a:t>Ziekteverwekker: virus</a:t>
          </a:r>
          <a:endParaRPr lang="nl-NL"/>
        </a:p>
      </dgm:t>
    </dgm:pt>
    <dgm:pt modelId="{A9ECD7CD-09CC-4B5B-8366-60567886814D}" type="parTrans" cxnId="{D3DB1310-9F1B-47F3-B532-5FA8146F13C5}">
      <dgm:prSet/>
      <dgm:spPr/>
      <dgm:t>
        <a:bodyPr/>
        <a:lstStyle/>
        <a:p>
          <a:pPr algn="ctr"/>
          <a:endParaRPr lang="nl-NL"/>
        </a:p>
      </dgm:t>
    </dgm:pt>
    <dgm:pt modelId="{2AD2D917-13C7-44AD-B4A6-CDD124D2CD63}" type="sibTrans" cxnId="{D3DB1310-9F1B-47F3-B532-5FA8146F13C5}">
      <dgm:prSet/>
      <dgm:spPr/>
      <dgm:t>
        <a:bodyPr/>
        <a:lstStyle/>
        <a:p>
          <a:pPr algn="ctr"/>
          <a:endParaRPr lang="nl-NL"/>
        </a:p>
      </dgm:t>
    </dgm:pt>
    <dgm:pt modelId="{346C021C-298C-4B9F-B8C0-F7C6FC7E1617}">
      <dgm:prSet/>
      <dgm:spPr/>
      <dgm:t>
        <a:bodyPr/>
        <a:lstStyle/>
        <a:p>
          <a:pPr algn="ctr" rtl="0"/>
          <a:r>
            <a:rPr lang="nl-NL" smtClean="0"/>
            <a:t>Zelfde soort als koortslip</a:t>
          </a:r>
          <a:endParaRPr lang="nl-NL"/>
        </a:p>
      </dgm:t>
    </dgm:pt>
    <dgm:pt modelId="{0834A8D6-9517-4857-8942-75D735BE66F4}" type="parTrans" cxnId="{48582ABB-05EA-4DFB-919A-80AF600AF31A}">
      <dgm:prSet/>
      <dgm:spPr/>
      <dgm:t>
        <a:bodyPr/>
        <a:lstStyle/>
        <a:p>
          <a:pPr algn="ctr"/>
          <a:endParaRPr lang="nl-NL"/>
        </a:p>
      </dgm:t>
    </dgm:pt>
    <dgm:pt modelId="{55332D79-D43E-4433-B049-FBF2CBDA22DA}" type="sibTrans" cxnId="{48582ABB-05EA-4DFB-919A-80AF600AF31A}">
      <dgm:prSet/>
      <dgm:spPr/>
      <dgm:t>
        <a:bodyPr/>
        <a:lstStyle/>
        <a:p>
          <a:pPr algn="ctr"/>
          <a:endParaRPr lang="nl-NL"/>
        </a:p>
      </dgm:t>
    </dgm:pt>
    <dgm:pt modelId="{E33833B0-52EB-44AF-BB42-526729FC48D6}">
      <dgm:prSet/>
      <dgm:spPr/>
      <dgm:t>
        <a:bodyPr/>
        <a:lstStyle/>
        <a:p>
          <a:pPr algn="ctr" rtl="0"/>
          <a:r>
            <a:rPr lang="nl-NL" smtClean="0"/>
            <a:t>Jeuk, branderig of pijnlijk</a:t>
          </a:r>
          <a:endParaRPr lang="nl-NL"/>
        </a:p>
      </dgm:t>
    </dgm:pt>
    <dgm:pt modelId="{B6EDC1AC-3C03-404E-A891-C829F7A260C3}" type="parTrans" cxnId="{65861320-9386-4A76-83AF-AE9BA2AD9CBB}">
      <dgm:prSet/>
      <dgm:spPr/>
      <dgm:t>
        <a:bodyPr/>
        <a:lstStyle/>
        <a:p>
          <a:pPr algn="ctr"/>
          <a:endParaRPr lang="nl-NL"/>
        </a:p>
      </dgm:t>
    </dgm:pt>
    <dgm:pt modelId="{397DCFC3-BB78-40E3-965C-626D34B9EA33}" type="sibTrans" cxnId="{65861320-9386-4A76-83AF-AE9BA2AD9CBB}">
      <dgm:prSet/>
      <dgm:spPr/>
      <dgm:t>
        <a:bodyPr/>
        <a:lstStyle/>
        <a:p>
          <a:pPr algn="ctr"/>
          <a:endParaRPr lang="nl-NL"/>
        </a:p>
      </dgm:t>
    </dgm:pt>
    <dgm:pt modelId="{7462CB82-FB54-4299-A5F6-793B2E7E7E94}">
      <dgm:prSet/>
      <dgm:spPr/>
      <dgm:t>
        <a:bodyPr/>
        <a:lstStyle/>
        <a:p>
          <a:pPr algn="ctr" rtl="0"/>
          <a:r>
            <a:rPr lang="nl-NL" smtClean="0"/>
            <a:t>Virus raak je nooit kwijt</a:t>
          </a:r>
          <a:endParaRPr lang="nl-NL"/>
        </a:p>
      </dgm:t>
    </dgm:pt>
    <dgm:pt modelId="{C917F315-16C6-4B69-AFD1-89D94EC88459}" type="parTrans" cxnId="{BCB2A4F5-F20D-4B80-A4FA-694915D210EC}">
      <dgm:prSet/>
      <dgm:spPr/>
      <dgm:t>
        <a:bodyPr/>
        <a:lstStyle/>
        <a:p>
          <a:pPr algn="ctr"/>
          <a:endParaRPr lang="nl-NL"/>
        </a:p>
      </dgm:t>
    </dgm:pt>
    <dgm:pt modelId="{D6181DE9-920A-491A-88B2-245F9193406F}" type="sibTrans" cxnId="{BCB2A4F5-F20D-4B80-A4FA-694915D210EC}">
      <dgm:prSet/>
      <dgm:spPr/>
      <dgm:t>
        <a:bodyPr/>
        <a:lstStyle/>
        <a:p>
          <a:pPr algn="ctr"/>
          <a:endParaRPr lang="nl-NL"/>
        </a:p>
      </dgm:t>
    </dgm:pt>
    <dgm:pt modelId="{4D0DB349-C039-40BD-8C45-A99DADCBADA7}">
      <dgm:prSet/>
      <dgm:spPr/>
      <dgm:t>
        <a:bodyPr/>
        <a:lstStyle/>
        <a:p>
          <a:pPr algn="ctr" rtl="0"/>
          <a:r>
            <a:rPr lang="nl-NL" smtClean="0"/>
            <a:t>Je geeft het altijd door</a:t>
          </a:r>
          <a:endParaRPr lang="nl-NL"/>
        </a:p>
      </dgm:t>
    </dgm:pt>
    <dgm:pt modelId="{E86EEC04-A4B7-440A-B01E-A52F1AF792E2}" type="parTrans" cxnId="{82930028-AECF-4892-9087-DC7D636C3FDC}">
      <dgm:prSet/>
      <dgm:spPr/>
      <dgm:t>
        <a:bodyPr/>
        <a:lstStyle/>
        <a:p>
          <a:pPr algn="ctr"/>
          <a:endParaRPr lang="nl-NL"/>
        </a:p>
      </dgm:t>
    </dgm:pt>
    <dgm:pt modelId="{83D44B22-AF88-4233-97C2-11A30B5D7273}" type="sibTrans" cxnId="{82930028-AECF-4892-9087-DC7D636C3FDC}">
      <dgm:prSet/>
      <dgm:spPr/>
      <dgm:t>
        <a:bodyPr/>
        <a:lstStyle/>
        <a:p>
          <a:pPr algn="ctr"/>
          <a:endParaRPr lang="nl-NL"/>
        </a:p>
      </dgm:t>
    </dgm:pt>
    <dgm:pt modelId="{8050F1FA-AF74-44EE-AD65-8C752C6AB482}">
      <dgm:prSet/>
      <dgm:spPr/>
      <dgm:t>
        <a:bodyPr/>
        <a:lstStyle/>
        <a:p>
          <a:pPr algn="ctr" rtl="0"/>
          <a:r>
            <a:rPr lang="nl-NL" smtClean="0"/>
            <a:t>Kan ook via vingers of handdoek</a:t>
          </a:r>
          <a:endParaRPr lang="nl-NL"/>
        </a:p>
      </dgm:t>
    </dgm:pt>
    <dgm:pt modelId="{F946B5D9-247D-438F-B26E-9184F753C95C}" type="parTrans" cxnId="{FFE8F9A4-A559-4FD8-9E3C-F4537AF09AA3}">
      <dgm:prSet/>
      <dgm:spPr/>
      <dgm:t>
        <a:bodyPr/>
        <a:lstStyle/>
        <a:p>
          <a:pPr algn="ctr"/>
          <a:endParaRPr lang="nl-NL"/>
        </a:p>
      </dgm:t>
    </dgm:pt>
    <dgm:pt modelId="{BBB889DF-3C58-4F81-9D92-A58F75183210}" type="sibTrans" cxnId="{FFE8F9A4-A559-4FD8-9E3C-F4537AF09AA3}">
      <dgm:prSet/>
      <dgm:spPr/>
      <dgm:t>
        <a:bodyPr/>
        <a:lstStyle/>
        <a:p>
          <a:pPr algn="ctr"/>
          <a:endParaRPr lang="nl-NL"/>
        </a:p>
      </dgm:t>
    </dgm:pt>
    <dgm:pt modelId="{27CD8C81-2E48-433F-8A1C-A04704EF0F0B}" type="pres">
      <dgm:prSet presAssocID="{FAF0E9E1-F8CD-4E58-BA88-9601D70559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C2D7A1C-7672-44B2-AC38-D1F05715C7B7}" type="pres">
      <dgm:prSet presAssocID="{D15BE56A-DDF0-42ED-9753-0F97086E474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B2CDD99-6000-491B-BAFD-D46965388869}" type="pres">
      <dgm:prSet presAssocID="{2AD2D917-13C7-44AD-B4A6-CDD124D2CD63}" presName="spacer" presStyleCnt="0"/>
      <dgm:spPr/>
    </dgm:pt>
    <dgm:pt modelId="{DE5B8A56-9041-47AC-BD42-B97C8C553386}" type="pres">
      <dgm:prSet presAssocID="{346C021C-298C-4B9F-B8C0-F7C6FC7E161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007551-639C-4E52-A906-EF7ED4CC615A}" type="pres">
      <dgm:prSet presAssocID="{55332D79-D43E-4433-B049-FBF2CBDA22DA}" presName="spacer" presStyleCnt="0"/>
      <dgm:spPr/>
    </dgm:pt>
    <dgm:pt modelId="{0BC67B37-585E-41DA-8ADA-425CC4F7F7BD}" type="pres">
      <dgm:prSet presAssocID="{E33833B0-52EB-44AF-BB42-526729FC48D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1AC289-5DAE-439B-AC37-0CA7462DE992}" type="pres">
      <dgm:prSet presAssocID="{397DCFC3-BB78-40E3-965C-626D34B9EA33}" presName="spacer" presStyleCnt="0"/>
      <dgm:spPr/>
    </dgm:pt>
    <dgm:pt modelId="{DA246D62-621B-4C63-A2FC-7AE80E22853C}" type="pres">
      <dgm:prSet presAssocID="{7462CB82-FB54-4299-A5F6-793B2E7E7E9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6DF9D8-83C1-4010-BFC1-5D9ACBB1B5B3}" type="pres">
      <dgm:prSet presAssocID="{D6181DE9-920A-491A-88B2-245F9193406F}" presName="spacer" presStyleCnt="0"/>
      <dgm:spPr/>
    </dgm:pt>
    <dgm:pt modelId="{764672A2-8119-4A4B-8FDB-396EE34295A6}" type="pres">
      <dgm:prSet presAssocID="{4D0DB349-C039-40BD-8C45-A99DADCBADA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03A9DF-7ED6-4885-A994-9B5AD309DE90}" type="pres">
      <dgm:prSet presAssocID="{83D44B22-AF88-4233-97C2-11A30B5D7273}" presName="spacer" presStyleCnt="0"/>
      <dgm:spPr/>
    </dgm:pt>
    <dgm:pt modelId="{CF5CB958-23C7-4747-8802-7256908FB17C}" type="pres">
      <dgm:prSet presAssocID="{8050F1FA-AF74-44EE-AD65-8C752C6AB48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7FFE5B-D7D4-4252-B1CF-D2BE301664E0}" type="presOf" srcId="{D15BE56A-DDF0-42ED-9753-0F97086E474D}" destId="{0C2D7A1C-7672-44B2-AC38-D1F05715C7B7}" srcOrd="0" destOrd="0" presId="urn:microsoft.com/office/officeart/2005/8/layout/vList2"/>
    <dgm:cxn modelId="{C0E12221-F35F-4AEE-A8D0-D02A993568BA}" type="presOf" srcId="{FAF0E9E1-F8CD-4E58-BA88-9601D70559B7}" destId="{27CD8C81-2E48-433F-8A1C-A04704EF0F0B}" srcOrd="0" destOrd="0" presId="urn:microsoft.com/office/officeart/2005/8/layout/vList2"/>
    <dgm:cxn modelId="{5DEF328C-163F-4BED-AEAF-7E72DDEDC975}" type="presOf" srcId="{4D0DB349-C039-40BD-8C45-A99DADCBADA7}" destId="{764672A2-8119-4A4B-8FDB-396EE34295A6}" srcOrd="0" destOrd="0" presId="urn:microsoft.com/office/officeart/2005/8/layout/vList2"/>
    <dgm:cxn modelId="{BCB2A4F5-F20D-4B80-A4FA-694915D210EC}" srcId="{FAF0E9E1-F8CD-4E58-BA88-9601D70559B7}" destId="{7462CB82-FB54-4299-A5F6-793B2E7E7E94}" srcOrd="3" destOrd="0" parTransId="{C917F315-16C6-4B69-AFD1-89D94EC88459}" sibTransId="{D6181DE9-920A-491A-88B2-245F9193406F}"/>
    <dgm:cxn modelId="{48582ABB-05EA-4DFB-919A-80AF600AF31A}" srcId="{FAF0E9E1-F8CD-4E58-BA88-9601D70559B7}" destId="{346C021C-298C-4B9F-B8C0-F7C6FC7E1617}" srcOrd="1" destOrd="0" parTransId="{0834A8D6-9517-4857-8942-75D735BE66F4}" sibTransId="{55332D79-D43E-4433-B049-FBF2CBDA22DA}"/>
    <dgm:cxn modelId="{D3DB1310-9F1B-47F3-B532-5FA8146F13C5}" srcId="{FAF0E9E1-F8CD-4E58-BA88-9601D70559B7}" destId="{D15BE56A-DDF0-42ED-9753-0F97086E474D}" srcOrd="0" destOrd="0" parTransId="{A9ECD7CD-09CC-4B5B-8366-60567886814D}" sibTransId="{2AD2D917-13C7-44AD-B4A6-CDD124D2CD63}"/>
    <dgm:cxn modelId="{E4CDF751-4697-4984-AE66-4282385B246D}" type="presOf" srcId="{E33833B0-52EB-44AF-BB42-526729FC48D6}" destId="{0BC67B37-585E-41DA-8ADA-425CC4F7F7BD}" srcOrd="0" destOrd="0" presId="urn:microsoft.com/office/officeart/2005/8/layout/vList2"/>
    <dgm:cxn modelId="{D42777E5-A1E4-478E-BAC9-F821D3A97057}" type="presOf" srcId="{8050F1FA-AF74-44EE-AD65-8C752C6AB482}" destId="{CF5CB958-23C7-4747-8802-7256908FB17C}" srcOrd="0" destOrd="0" presId="urn:microsoft.com/office/officeart/2005/8/layout/vList2"/>
    <dgm:cxn modelId="{F3E6FB6A-E27F-4663-91B5-00FBE07EA6EA}" type="presOf" srcId="{7462CB82-FB54-4299-A5F6-793B2E7E7E94}" destId="{DA246D62-621B-4C63-A2FC-7AE80E22853C}" srcOrd="0" destOrd="0" presId="urn:microsoft.com/office/officeart/2005/8/layout/vList2"/>
    <dgm:cxn modelId="{FFE8F9A4-A559-4FD8-9E3C-F4537AF09AA3}" srcId="{FAF0E9E1-F8CD-4E58-BA88-9601D70559B7}" destId="{8050F1FA-AF74-44EE-AD65-8C752C6AB482}" srcOrd="5" destOrd="0" parTransId="{F946B5D9-247D-438F-B26E-9184F753C95C}" sibTransId="{BBB889DF-3C58-4F81-9D92-A58F75183210}"/>
    <dgm:cxn modelId="{9EB9CB65-6C0B-4AFA-98D9-718343AC73C5}" type="presOf" srcId="{346C021C-298C-4B9F-B8C0-F7C6FC7E1617}" destId="{DE5B8A56-9041-47AC-BD42-B97C8C553386}" srcOrd="0" destOrd="0" presId="urn:microsoft.com/office/officeart/2005/8/layout/vList2"/>
    <dgm:cxn modelId="{65861320-9386-4A76-83AF-AE9BA2AD9CBB}" srcId="{FAF0E9E1-F8CD-4E58-BA88-9601D70559B7}" destId="{E33833B0-52EB-44AF-BB42-526729FC48D6}" srcOrd="2" destOrd="0" parTransId="{B6EDC1AC-3C03-404E-A891-C829F7A260C3}" sibTransId="{397DCFC3-BB78-40E3-965C-626D34B9EA33}"/>
    <dgm:cxn modelId="{82930028-AECF-4892-9087-DC7D636C3FDC}" srcId="{FAF0E9E1-F8CD-4E58-BA88-9601D70559B7}" destId="{4D0DB349-C039-40BD-8C45-A99DADCBADA7}" srcOrd="4" destOrd="0" parTransId="{E86EEC04-A4B7-440A-B01E-A52F1AF792E2}" sibTransId="{83D44B22-AF88-4233-97C2-11A30B5D7273}"/>
    <dgm:cxn modelId="{01444D57-31B8-4E37-BB3B-394BE0805623}" type="presParOf" srcId="{27CD8C81-2E48-433F-8A1C-A04704EF0F0B}" destId="{0C2D7A1C-7672-44B2-AC38-D1F05715C7B7}" srcOrd="0" destOrd="0" presId="urn:microsoft.com/office/officeart/2005/8/layout/vList2"/>
    <dgm:cxn modelId="{23735586-925C-4E9F-A632-6D6E7090B380}" type="presParOf" srcId="{27CD8C81-2E48-433F-8A1C-A04704EF0F0B}" destId="{4B2CDD99-6000-491B-BAFD-D46965388869}" srcOrd="1" destOrd="0" presId="urn:microsoft.com/office/officeart/2005/8/layout/vList2"/>
    <dgm:cxn modelId="{63DDB879-714E-4CA3-90AF-3358DB925418}" type="presParOf" srcId="{27CD8C81-2E48-433F-8A1C-A04704EF0F0B}" destId="{DE5B8A56-9041-47AC-BD42-B97C8C553386}" srcOrd="2" destOrd="0" presId="urn:microsoft.com/office/officeart/2005/8/layout/vList2"/>
    <dgm:cxn modelId="{0A2C82CA-291B-4072-B755-F7AC75F0AC7A}" type="presParOf" srcId="{27CD8C81-2E48-433F-8A1C-A04704EF0F0B}" destId="{9E007551-639C-4E52-A906-EF7ED4CC615A}" srcOrd="3" destOrd="0" presId="urn:microsoft.com/office/officeart/2005/8/layout/vList2"/>
    <dgm:cxn modelId="{58B73EC4-7793-4B60-9FFF-53F56B8EF07C}" type="presParOf" srcId="{27CD8C81-2E48-433F-8A1C-A04704EF0F0B}" destId="{0BC67B37-585E-41DA-8ADA-425CC4F7F7BD}" srcOrd="4" destOrd="0" presId="urn:microsoft.com/office/officeart/2005/8/layout/vList2"/>
    <dgm:cxn modelId="{4EDD5E66-962D-44BB-9E26-E916DA9BFEC8}" type="presParOf" srcId="{27CD8C81-2E48-433F-8A1C-A04704EF0F0B}" destId="{FB1AC289-5DAE-439B-AC37-0CA7462DE992}" srcOrd="5" destOrd="0" presId="urn:microsoft.com/office/officeart/2005/8/layout/vList2"/>
    <dgm:cxn modelId="{5EB930CD-FBA1-4215-AA34-72B157AFBCDF}" type="presParOf" srcId="{27CD8C81-2E48-433F-8A1C-A04704EF0F0B}" destId="{DA246D62-621B-4C63-A2FC-7AE80E22853C}" srcOrd="6" destOrd="0" presId="urn:microsoft.com/office/officeart/2005/8/layout/vList2"/>
    <dgm:cxn modelId="{A309DB5C-FE67-44F5-9345-41EFCFF78463}" type="presParOf" srcId="{27CD8C81-2E48-433F-8A1C-A04704EF0F0B}" destId="{446DF9D8-83C1-4010-BFC1-5D9ACBB1B5B3}" srcOrd="7" destOrd="0" presId="urn:microsoft.com/office/officeart/2005/8/layout/vList2"/>
    <dgm:cxn modelId="{531096D4-5FC2-4142-A8D2-537D1FE617FC}" type="presParOf" srcId="{27CD8C81-2E48-433F-8A1C-A04704EF0F0B}" destId="{764672A2-8119-4A4B-8FDB-396EE34295A6}" srcOrd="8" destOrd="0" presId="urn:microsoft.com/office/officeart/2005/8/layout/vList2"/>
    <dgm:cxn modelId="{2792DFA2-CD04-4E0A-8754-ECEF6FE4F251}" type="presParOf" srcId="{27CD8C81-2E48-433F-8A1C-A04704EF0F0B}" destId="{1103A9DF-7ED6-4885-A994-9B5AD309DE90}" srcOrd="9" destOrd="0" presId="urn:microsoft.com/office/officeart/2005/8/layout/vList2"/>
    <dgm:cxn modelId="{07CD4D7E-BFB4-4FBE-9828-F576CEA0C4E5}" type="presParOf" srcId="{27CD8C81-2E48-433F-8A1C-A04704EF0F0B}" destId="{CF5CB958-23C7-4747-8802-7256908FB17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4BF04C-DD19-4CDC-98DD-749A1F4644C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5D19F44-8329-4D9B-9635-10711224B00F}">
      <dgm:prSet/>
      <dgm:spPr/>
      <dgm:t>
        <a:bodyPr/>
        <a:lstStyle/>
        <a:p>
          <a:pPr algn="ctr" rtl="0"/>
          <a:r>
            <a:rPr lang="nl-NL" smtClean="0"/>
            <a:t>Nr. 4 Gonorroe - Druiper</a:t>
          </a:r>
          <a:endParaRPr lang="nl-NL"/>
        </a:p>
      </dgm:t>
    </dgm:pt>
    <dgm:pt modelId="{7A773FDE-040E-4139-BCED-A8EA59C8CFB5}" type="parTrans" cxnId="{381F57EA-BB5A-4528-A790-5192553379CB}">
      <dgm:prSet/>
      <dgm:spPr/>
      <dgm:t>
        <a:bodyPr/>
        <a:lstStyle/>
        <a:p>
          <a:endParaRPr lang="nl-NL"/>
        </a:p>
      </dgm:t>
    </dgm:pt>
    <dgm:pt modelId="{53BF742C-821C-487B-9926-ECB5DF62E473}" type="sibTrans" cxnId="{381F57EA-BB5A-4528-A790-5192553379CB}">
      <dgm:prSet/>
      <dgm:spPr/>
      <dgm:t>
        <a:bodyPr/>
        <a:lstStyle/>
        <a:p>
          <a:endParaRPr lang="nl-NL"/>
        </a:p>
      </dgm:t>
    </dgm:pt>
    <dgm:pt modelId="{E49C2D43-84F4-4D96-BCF8-3EE9D2DEFF5A}" type="pres">
      <dgm:prSet presAssocID="{BE4BF04C-DD19-4CDC-98DD-749A1F4644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513869-F002-46D4-9EBB-DEFB2C0410C6}" type="pres">
      <dgm:prSet presAssocID="{65D19F44-8329-4D9B-9635-10711224B0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81F57EA-BB5A-4528-A790-5192553379CB}" srcId="{BE4BF04C-DD19-4CDC-98DD-749A1F4644C8}" destId="{65D19F44-8329-4D9B-9635-10711224B00F}" srcOrd="0" destOrd="0" parTransId="{7A773FDE-040E-4139-BCED-A8EA59C8CFB5}" sibTransId="{53BF742C-821C-487B-9926-ECB5DF62E473}"/>
    <dgm:cxn modelId="{101D8455-06EC-4AC7-ADBB-149C2631705A}" type="presOf" srcId="{65D19F44-8329-4D9B-9635-10711224B00F}" destId="{55513869-F002-46D4-9EBB-DEFB2C0410C6}" srcOrd="0" destOrd="0" presId="urn:microsoft.com/office/officeart/2005/8/layout/vList2"/>
    <dgm:cxn modelId="{455108FA-2E01-4573-85C2-B3A2FB2BBABD}" type="presOf" srcId="{BE4BF04C-DD19-4CDC-98DD-749A1F4644C8}" destId="{E49C2D43-84F4-4D96-BCF8-3EE9D2DEFF5A}" srcOrd="0" destOrd="0" presId="urn:microsoft.com/office/officeart/2005/8/layout/vList2"/>
    <dgm:cxn modelId="{D9BB8243-91B7-48F4-BAB9-9C0FB4E2CD5B}" type="presParOf" srcId="{E49C2D43-84F4-4D96-BCF8-3EE9D2DEFF5A}" destId="{55513869-F002-46D4-9EBB-DEFB2C0410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5F78C8-93A3-4A43-A070-18E2CE4D6C3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1D83D341-62BE-42CB-B7A1-48194E94D502}">
      <dgm:prSet/>
      <dgm:spPr/>
      <dgm:t>
        <a:bodyPr/>
        <a:lstStyle/>
        <a:p>
          <a:pPr rtl="0"/>
          <a:r>
            <a:rPr lang="nl-NL" smtClean="0"/>
            <a:t>Ziekteverwekker: bacterie</a:t>
          </a:r>
          <a:endParaRPr lang="nl-NL"/>
        </a:p>
      </dgm:t>
    </dgm:pt>
    <dgm:pt modelId="{49B1496B-28E9-439F-AF04-34009167897F}" type="parTrans" cxnId="{4D3821BA-744F-48FF-A193-CC7290A63A6D}">
      <dgm:prSet/>
      <dgm:spPr/>
      <dgm:t>
        <a:bodyPr/>
        <a:lstStyle/>
        <a:p>
          <a:endParaRPr lang="nl-NL"/>
        </a:p>
      </dgm:t>
    </dgm:pt>
    <dgm:pt modelId="{F6FCAAB9-EC5A-4550-8AEF-94FF15EB0D20}" type="sibTrans" cxnId="{4D3821BA-744F-48FF-A193-CC7290A63A6D}">
      <dgm:prSet/>
      <dgm:spPr/>
      <dgm:t>
        <a:bodyPr/>
        <a:lstStyle/>
        <a:p>
          <a:endParaRPr lang="nl-NL"/>
        </a:p>
      </dgm:t>
    </dgm:pt>
    <dgm:pt modelId="{03DC203B-E198-4D20-9F10-CE6A2B338CC7}">
      <dgm:prSet/>
      <dgm:spPr/>
      <dgm:t>
        <a:bodyPr/>
        <a:lstStyle/>
        <a:p>
          <a:pPr rtl="0"/>
          <a:r>
            <a:rPr lang="nl-NL" smtClean="0"/>
            <a:t>Groeit in geslachtsorganen</a:t>
          </a:r>
          <a:endParaRPr lang="nl-NL"/>
        </a:p>
      </dgm:t>
    </dgm:pt>
    <dgm:pt modelId="{7F95FE9C-2994-4432-91BA-B3BC4BDE8D51}" type="parTrans" cxnId="{3FFB4589-D2E3-4A49-979B-987C5CD9A653}">
      <dgm:prSet/>
      <dgm:spPr/>
      <dgm:t>
        <a:bodyPr/>
        <a:lstStyle/>
        <a:p>
          <a:endParaRPr lang="nl-NL"/>
        </a:p>
      </dgm:t>
    </dgm:pt>
    <dgm:pt modelId="{E10F2172-4912-4BCB-ADDE-F7AE22930004}" type="sibTrans" cxnId="{3FFB4589-D2E3-4A49-979B-987C5CD9A653}">
      <dgm:prSet/>
      <dgm:spPr/>
      <dgm:t>
        <a:bodyPr/>
        <a:lstStyle/>
        <a:p>
          <a:endParaRPr lang="nl-NL"/>
        </a:p>
      </dgm:t>
    </dgm:pt>
    <dgm:pt modelId="{C7191DB1-C6EF-41C0-8277-5B4B979718EB}">
      <dgm:prSet/>
      <dgm:spPr/>
      <dgm:t>
        <a:bodyPr/>
        <a:lstStyle/>
        <a:p>
          <a:pPr rtl="0"/>
          <a:r>
            <a:rPr lang="nl-NL" smtClean="0"/>
            <a:t>Kan ook naar neus en ogen</a:t>
          </a:r>
          <a:endParaRPr lang="nl-NL"/>
        </a:p>
      </dgm:t>
    </dgm:pt>
    <dgm:pt modelId="{99E43C98-5B7A-4501-AC34-31C0A63EDD6B}" type="parTrans" cxnId="{8ACCD72B-E4E3-41F1-A5AA-7A6C08F93C7E}">
      <dgm:prSet/>
      <dgm:spPr/>
      <dgm:t>
        <a:bodyPr/>
        <a:lstStyle/>
        <a:p>
          <a:endParaRPr lang="nl-NL"/>
        </a:p>
      </dgm:t>
    </dgm:pt>
    <dgm:pt modelId="{F54CBED4-6AC0-4975-8F30-79E9112DC6FA}" type="sibTrans" cxnId="{8ACCD72B-E4E3-41F1-A5AA-7A6C08F93C7E}">
      <dgm:prSet/>
      <dgm:spPr/>
      <dgm:t>
        <a:bodyPr/>
        <a:lstStyle/>
        <a:p>
          <a:endParaRPr lang="nl-NL"/>
        </a:p>
      </dgm:t>
    </dgm:pt>
    <dgm:pt modelId="{A544E04D-3375-43F3-8D3A-CD5C05F275AF}">
      <dgm:prSet/>
      <dgm:spPr/>
      <dgm:t>
        <a:bodyPr/>
        <a:lstStyle/>
        <a:p>
          <a:pPr rtl="0"/>
          <a:r>
            <a:rPr lang="nl-NL" smtClean="0"/>
            <a:t>Pijn, irritatie, jeuk bij plassen</a:t>
          </a:r>
          <a:endParaRPr lang="nl-NL"/>
        </a:p>
      </dgm:t>
    </dgm:pt>
    <dgm:pt modelId="{ABC25AAA-A948-4C77-8CEC-FDE7CE75BAF8}" type="parTrans" cxnId="{40BA761E-47A1-4000-9FFB-9DD5A3C76A76}">
      <dgm:prSet/>
      <dgm:spPr/>
      <dgm:t>
        <a:bodyPr/>
        <a:lstStyle/>
        <a:p>
          <a:endParaRPr lang="nl-NL"/>
        </a:p>
      </dgm:t>
    </dgm:pt>
    <dgm:pt modelId="{ABFD1B8A-7693-474F-8246-021FB9B8904E}" type="sibTrans" cxnId="{40BA761E-47A1-4000-9FFB-9DD5A3C76A76}">
      <dgm:prSet/>
      <dgm:spPr/>
      <dgm:t>
        <a:bodyPr/>
        <a:lstStyle/>
        <a:p>
          <a:endParaRPr lang="nl-NL"/>
        </a:p>
      </dgm:t>
    </dgm:pt>
    <dgm:pt modelId="{A8A954DF-B741-424B-AA16-25FD15BB48BF}">
      <dgm:prSet/>
      <dgm:spPr/>
      <dgm:t>
        <a:bodyPr/>
        <a:lstStyle/>
        <a:p>
          <a:pPr rtl="0"/>
          <a:r>
            <a:rPr lang="nl-NL" smtClean="0"/>
            <a:t>Kan leiden tot ontstekingen</a:t>
          </a:r>
          <a:endParaRPr lang="nl-NL"/>
        </a:p>
      </dgm:t>
    </dgm:pt>
    <dgm:pt modelId="{0AFDD024-237C-468D-BC26-C4D7B70D4560}" type="parTrans" cxnId="{1939A786-47B0-457B-9C1B-521FA641722F}">
      <dgm:prSet/>
      <dgm:spPr/>
      <dgm:t>
        <a:bodyPr/>
        <a:lstStyle/>
        <a:p>
          <a:endParaRPr lang="nl-NL"/>
        </a:p>
      </dgm:t>
    </dgm:pt>
    <dgm:pt modelId="{06517F0A-B46D-4C53-972D-688DD297074B}" type="sibTrans" cxnId="{1939A786-47B0-457B-9C1B-521FA641722F}">
      <dgm:prSet/>
      <dgm:spPr/>
      <dgm:t>
        <a:bodyPr/>
        <a:lstStyle/>
        <a:p>
          <a:endParaRPr lang="nl-NL"/>
        </a:p>
      </dgm:t>
    </dgm:pt>
    <dgm:pt modelId="{AC1150F9-DC6E-44CE-8AE9-BE0E7C4FA37F}">
      <dgm:prSet/>
      <dgm:spPr/>
      <dgm:t>
        <a:bodyPr/>
        <a:lstStyle/>
        <a:p>
          <a:pPr rtl="0"/>
          <a:r>
            <a:rPr lang="nl-NL" smtClean="0"/>
            <a:t>Behandeling met antibiotica</a:t>
          </a:r>
          <a:endParaRPr lang="nl-NL"/>
        </a:p>
      </dgm:t>
    </dgm:pt>
    <dgm:pt modelId="{483E90BD-962D-4ADC-8AEB-F66B8B647AB9}" type="parTrans" cxnId="{A4E8E73D-075A-40F6-A340-783C21F0F923}">
      <dgm:prSet/>
      <dgm:spPr/>
      <dgm:t>
        <a:bodyPr/>
        <a:lstStyle/>
        <a:p>
          <a:endParaRPr lang="nl-NL"/>
        </a:p>
      </dgm:t>
    </dgm:pt>
    <dgm:pt modelId="{18F5BFD8-7CBF-4048-A3E5-4C1A26DE2757}" type="sibTrans" cxnId="{A4E8E73D-075A-40F6-A340-783C21F0F923}">
      <dgm:prSet/>
      <dgm:spPr/>
      <dgm:t>
        <a:bodyPr/>
        <a:lstStyle/>
        <a:p>
          <a:endParaRPr lang="nl-NL"/>
        </a:p>
      </dgm:t>
    </dgm:pt>
    <dgm:pt modelId="{3FCC508E-5A80-4380-B645-ACB8A537A696}" type="pres">
      <dgm:prSet presAssocID="{265F78C8-93A3-4A43-A070-18E2CE4D6C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6620A66-ACB2-49FD-9984-3CA134EA532C}" type="pres">
      <dgm:prSet presAssocID="{1D83D341-62BE-42CB-B7A1-48194E94D50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7F3C6B-5FA2-4877-A404-78AC2CEE6549}" type="pres">
      <dgm:prSet presAssocID="{F6FCAAB9-EC5A-4550-8AEF-94FF15EB0D20}" presName="spacer" presStyleCnt="0"/>
      <dgm:spPr/>
    </dgm:pt>
    <dgm:pt modelId="{8B1AD39A-EFB7-4DD8-A696-02616D85EE29}" type="pres">
      <dgm:prSet presAssocID="{03DC203B-E198-4D20-9F10-CE6A2B338CC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93882C-038E-40C5-B644-8C8D663B0697}" type="pres">
      <dgm:prSet presAssocID="{E10F2172-4912-4BCB-ADDE-F7AE22930004}" presName="spacer" presStyleCnt="0"/>
      <dgm:spPr/>
    </dgm:pt>
    <dgm:pt modelId="{61F82797-2090-4625-A723-2C2228E54EC9}" type="pres">
      <dgm:prSet presAssocID="{C7191DB1-C6EF-41C0-8277-5B4B979718E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247AFF-828A-43F9-B862-3C94A40CFF37}" type="pres">
      <dgm:prSet presAssocID="{F54CBED4-6AC0-4975-8F30-79E9112DC6FA}" presName="spacer" presStyleCnt="0"/>
      <dgm:spPr/>
    </dgm:pt>
    <dgm:pt modelId="{C4E6068A-1DB6-4621-B114-E5EAD508E3B1}" type="pres">
      <dgm:prSet presAssocID="{A544E04D-3375-43F3-8D3A-CD5C05F275A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DEF918-6DFC-4689-A952-158E822EE0BE}" type="pres">
      <dgm:prSet presAssocID="{ABFD1B8A-7693-474F-8246-021FB9B8904E}" presName="spacer" presStyleCnt="0"/>
      <dgm:spPr/>
    </dgm:pt>
    <dgm:pt modelId="{A374D9EC-2123-4029-8A08-95D300592A78}" type="pres">
      <dgm:prSet presAssocID="{A8A954DF-B741-424B-AA16-25FD15BB48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75D419-5CB7-4D7F-80E4-11767320E989}" type="pres">
      <dgm:prSet presAssocID="{06517F0A-B46D-4C53-972D-688DD297074B}" presName="spacer" presStyleCnt="0"/>
      <dgm:spPr/>
    </dgm:pt>
    <dgm:pt modelId="{C2D7257D-E0E2-4FA9-8055-31B72F2225C3}" type="pres">
      <dgm:prSet presAssocID="{AC1150F9-DC6E-44CE-8AE9-BE0E7C4FA37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69CDA14-16B5-4190-8E36-776DA3942900}" type="presOf" srcId="{A8A954DF-B741-424B-AA16-25FD15BB48BF}" destId="{A374D9EC-2123-4029-8A08-95D300592A78}" srcOrd="0" destOrd="0" presId="urn:microsoft.com/office/officeart/2005/8/layout/vList2"/>
    <dgm:cxn modelId="{A4E8E73D-075A-40F6-A340-783C21F0F923}" srcId="{265F78C8-93A3-4A43-A070-18E2CE4D6C37}" destId="{AC1150F9-DC6E-44CE-8AE9-BE0E7C4FA37F}" srcOrd="5" destOrd="0" parTransId="{483E90BD-962D-4ADC-8AEB-F66B8B647AB9}" sibTransId="{18F5BFD8-7CBF-4048-A3E5-4C1A26DE2757}"/>
    <dgm:cxn modelId="{3FFB4589-D2E3-4A49-979B-987C5CD9A653}" srcId="{265F78C8-93A3-4A43-A070-18E2CE4D6C37}" destId="{03DC203B-E198-4D20-9F10-CE6A2B338CC7}" srcOrd="1" destOrd="0" parTransId="{7F95FE9C-2994-4432-91BA-B3BC4BDE8D51}" sibTransId="{E10F2172-4912-4BCB-ADDE-F7AE22930004}"/>
    <dgm:cxn modelId="{FA92A2AB-19F1-4D56-9CB6-6D902B22C39C}" type="presOf" srcId="{AC1150F9-DC6E-44CE-8AE9-BE0E7C4FA37F}" destId="{C2D7257D-E0E2-4FA9-8055-31B72F2225C3}" srcOrd="0" destOrd="0" presId="urn:microsoft.com/office/officeart/2005/8/layout/vList2"/>
    <dgm:cxn modelId="{C0D9B1E1-F19B-4F9A-A39C-B2B473E806EF}" type="presOf" srcId="{1D83D341-62BE-42CB-B7A1-48194E94D502}" destId="{B6620A66-ACB2-49FD-9984-3CA134EA532C}" srcOrd="0" destOrd="0" presId="urn:microsoft.com/office/officeart/2005/8/layout/vList2"/>
    <dgm:cxn modelId="{1939A786-47B0-457B-9C1B-521FA641722F}" srcId="{265F78C8-93A3-4A43-A070-18E2CE4D6C37}" destId="{A8A954DF-B741-424B-AA16-25FD15BB48BF}" srcOrd="4" destOrd="0" parTransId="{0AFDD024-237C-468D-BC26-C4D7B70D4560}" sibTransId="{06517F0A-B46D-4C53-972D-688DD297074B}"/>
    <dgm:cxn modelId="{49D8E4A9-DFD0-4F2A-8771-C738EC9605F1}" type="presOf" srcId="{03DC203B-E198-4D20-9F10-CE6A2B338CC7}" destId="{8B1AD39A-EFB7-4DD8-A696-02616D85EE29}" srcOrd="0" destOrd="0" presId="urn:microsoft.com/office/officeart/2005/8/layout/vList2"/>
    <dgm:cxn modelId="{57181C8E-C0E1-4DE6-946B-E35646E1DAE7}" type="presOf" srcId="{C7191DB1-C6EF-41C0-8277-5B4B979718EB}" destId="{61F82797-2090-4625-A723-2C2228E54EC9}" srcOrd="0" destOrd="0" presId="urn:microsoft.com/office/officeart/2005/8/layout/vList2"/>
    <dgm:cxn modelId="{40BA761E-47A1-4000-9FFB-9DD5A3C76A76}" srcId="{265F78C8-93A3-4A43-A070-18E2CE4D6C37}" destId="{A544E04D-3375-43F3-8D3A-CD5C05F275AF}" srcOrd="3" destOrd="0" parTransId="{ABC25AAA-A948-4C77-8CEC-FDE7CE75BAF8}" sibTransId="{ABFD1B8A-7693-474F-8246-021FB9B8904E}"/>
    <dgm:cxn modelId="{FB24EB62-474C-4BF9-BF5A-3BE24C8D9FE0}" type="presOf" srcId="{A544E04D-3375-43F3-8D3A-CD5C05F275AF}" destId="{C4E6068A-1DB6-4621-B114-E5EAD508E3B1}" srcOrd="0" destOrd="0" presId="urn:microsoft.com/office/officeart/2005/8/layout/vList2"/>
    <dgm:cxn modelId="{DEB39B86-5D4F-4EBB-8F04-610E7BF85670}" type="presOf" srcId="{265F78C8-93A3-4A43-A070-18E2CE4D6C37}" destId="{3FCC508E-5A80-4380-B645-ACB8A537A696}" srcOrd="0" destOrd="0" presId="urn:microsoft.com/office/officeart/2005/8/layout/vList2"/>
    <dgm:cxn modelId="{4D3821BA-744F-48FF-A193-CC7290A63A6D}" srcId="{265F78C8-93A3-4A43-A070-18E2CE4D6C37}" destId="{1D83D341-62BE-42CB-B7A1-48194E94D502}" srcOrd="0" destOrd="0" parTransId="{49B1496B-28E9-439F-AF04-34009167897F}" sibTransId="{F6FCAAB9-EC5A-4550-8AEF-94FF15EB0D20}"/>
    <dgm:cxn modelId="{8ACCD72B-E4E3-41F1-A5AA-7A6C08F93C7E}" srcId="{265F78C8-93A3-4A43-A070-18E2CE4D6C37}" destId="{C7191DB1-C6EF-41C0-8277-5B4B979718EB}" srcOrd="2" destOrd="0" parTransId="{99E43C98-5B7A-4501-AC34-31C0A63EDD6B}" sibTransId="{F54CBED4-6AC0-4975-8F30-79E9112DC6FA}"/>
    <dgm:cxn modelId="{185CF136-6F69-4024-BF4C-989C36D0E6B4}" type="presParOf" srcId="{3FCC508E-5A80-4380-B645-ACB8A537A696}" destId="{B6620A66-ACB2-49FD-9984-3CA134EA532C}" srcOrd="0" destOrd="0" presId="urn:microsoft.com/office/officeart/2005/8/layout/vList2"/>
    <dgm:cxn modelId="{37F80865-5B2B-4485-B786-9CCB2BD15825}" type="presParOf" srcId="{3FCC508E-5A80-4380-B645-ACB8A537A696}" destId="{937F3C6B-5FA2-4877-A404-78AC2CEE6549}" srcOrd="1" destOrd="0" presId="urn:microsoft.com/office/officeart/2005/8/layout/vList2"/>
    <dgm:cxn modelId="{10FD4BDF-27B3-4470-BB36-260F3A7EE69F}" type="presParOf" srcId="{3FCC508E-5A80-4380-B645-ACB8A537A696}" destId="{8B1AD39A-EFB7-4DD8-A696-02616D85EE29}" srcOrd="2" destOrd="0" presId="urn:microsoft.com/office/officeart/2005/8/layout/vList2"/>
    <dgm:cxn modelId="{8292F7AE-4738-4ADD-90EA-A791A0C46A37}" type="presParOf" srcId="{3FCC508E-5A80-4380-B645-ACB8A537A696}" destId="{FE93882C-038E-40C5-B644-8C8D663B0697}" srcOrd="3" destOrd="0" presId="urn:microsoft.com/office/officeart/2005/8/layout/vList2"/>
    <dgm:cxn modelId="{AFD6E0F4-4054-4B71-B050-43DE694ADA8D}" type="presParOf" srcId="{3FCC508E-5A80-4380-B645-ACB8A537A696}" destId="{61F82797-2090-4625-A723-2C2228E54EC9}" srcOrd="4" destOrd="0" presId="urn:microsoft.com/office/officeart/2005/8/layout/vList2"/>
    <dgm:cxn modelId="{5D40F6CF-51DD-4AB6-8422-A87C02E8EA12}" type="presParOf" srcId="{3FCC508E-5A80-4380-B645-ACB8A537A696}" destId="{91247AFF-828A-43F9-B862-3C94A40CFF37}" srcOrd="5" destOrd="0" presId="urn:microsoft.com/office/officeart/2005/8/layout/vList2"/>
    <dgm:cxn modelId="{37298BB4-01DA-4542-96C4-8028D6644265}" type="presParOf" srcId="{3FCC508E-5A80-4380-B645-ACB8A537A696}" destId="{C4E6068A-1DB6-4621-B114-E5EAD508E3B1}" srcOrd="6" destOrd="0" presId="urn:microsoft.com/office/officeart/2005/8/layout/vList2"/>
    <dgm:cxn modelId="{398AE8A9-BA0D-48B8-A045-71169AF44747}" type="presParOf" srcId="{3FCC508E-5A80-4380-B645-ACB8A537A696}" destId="{E8DEF918-6DFC-4689-A952-158E822EE0BE}" srcOrd="7" destOrd="0" presId="urn:microsoft.com/office/officeart/2005/8/layout/vList2"/>
    <dgm:cxn modelId="{6D900D3E-C1B0-4752-AAA1-BE744D72857B}" type="presParOf" srcId="{3FCC508E-5A80-4380-B645-ACB8A537A696}" destId="{A374D9EC-2123-4029-8A08-95D300592A78}" srcOrd="8" destOrd="0" presId="urn:microsoft.com/office/officeart/2005/8/layout/vList2"/>
    <dgm:cxn modelId="{BEBD90E2-E01F-4029-911B-E65A41711357}" type="presParOf" srcId="{3FCC508E-5A80-4380-B645-ACB8A537A696}" destId="{F875D419-5CB7-4D7F-80E4-11767320E989}" srcOrd="9" destOrd="0" presId="urn:microsoft.com/office/officeart/2005/8/layout/vList2"/>
    <dgm:cxn modelId="{18E33522-EAA0-4A71-B280-74F8E6C78CCC}" type="presParOf" srcId="{3FCC508E-5A80-4380-B645-ACB8A537A696}" destId="{C2D7257D-E0E2-4FA9-8055-31B72F2225C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89E7ED-A337-42AE-BC21-BA5FCB2C5E1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8396155-DC0B-4E64-BF85-96F606D848A0}">
      <dgm:prSet/>
      <dgm:spPr/>
      <dgm:t>
        <a:bodyPr/>
        <a:lstStyle/>
        <a:p>
          <a:pPr rtl="0"/>
          <a:r>
            <a:rPr lang="nl-NL" dirty="0" smtClean="0"/>
            <a:t>Nr. 5 Hepatitis B </a:t>
          </a:r>
          <a:endParaRPr lang="nl-NL" dirty="0"/>
        </a:p>
      </dgm:t>
    </dgm:pt>
    <dgm:pt modelId="{27548BB2-5440-4FC8-8180-34B20F132949}" type="parTrans" cxnId="{B1769B60-5BA9-42F6-8146-844230B1FAE1}">
      <dgm:prSet/>
      <dgm:spPr/>
      <dgm:t>
        <a:bodyPr/>
        <a:lstStyle/>
        <a:p>
          <a:endParaRPr lang="nl-NL"/>
        </a:p>
      </dgm:t>
    </dgm:pt>
    <dgm:pt modelId="{1A764D0E-7989-4144-9ECC-73FA9AF0524D}" type="sibTrans" cxnId="{B1769B60-5BA9-42F6-8146-844230B1FAE1}">
      <dgm:prSet/>
      <dgm:spPr/>
      <dgm:t>
        <a:bodyPr/>
        <a:lstStyle/>
        <a:p>
          <a:endParaRPr lang="nl-NL"/>
        </a:p>
      </dgm:t>
    </dgm:pt>
    <dgm:pt modelId="{0A459500-C83E-442D-8894-A3E088610DD5}" type="pres">
      <dgm:prSet presAssocID="{1589E7ED-A337-42AE-BC21-BA5FCB2C5E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F2AF890-DB05-4AE8-9C81-F4FCFA95F3C8}" type="pres">
      <dgm:prSet presAssocID="{38396155-DC0B-4E64-BF85-96F606D848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7BF8398-33B5-4399-84F7-0811006238F6}" type="presOf" srcId="{38396155-DC0B-4E64-BF85-96F606D848A0}" destId="{CF2AF890-DB05-4AE8-9C81-F4FCFA95F3C8}" srcOrd="0" destOrd="0" presId="urn:microsoft.com/office/officeart/2005/8/layout/vList2"/>
    <dgm:cxn modelId="{B1769B60-5BA9-42F6-8146-844230B1FAE1}" srcId="{1589E7ED-A337-42AE-BC21-BA5FCB2C5E17}" destId="{38396155-DC0B-4E64-BF85-96F606D848A0}" srcOrd="0" destOrd="0" parTransId="{27548BB2-5440-4FC8-8180-34B20F132949}" sibTransId="{1A764D0E-7989-4144-9ECC-73FA9AF0524D}"/>
    <dgm:cxn modelId="{68371C30-2ED8-42C7-A38F-53E2917BE187}" type="presOf" srcId="{1589E7ED-A337-42AE-BC21-BA5FCB2C5E17}" destId="{0A459500-C83E-442D-8894-A3E088610DD5}" srcOrd="0" destOrd="0" presId="urn:microsoft.com/office/officeart/2005/8/layout/vList2"/>
    <dgm:cxn modelId="{0716996D-15B8-4D15-B0E9-54BABDE84442}" type="presParOf" srcId="{0A459500-C83E-442D-8894-A3E088610DD5}" destId="{CF2AF890-DB05-4AE8-9C81-F4FCFA95F3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2B1E3E-A142-4176-8B4A-B5CB4628DD0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B752D0D-D3B7-4AF7-BC05-64310E709827}">
      <dgm:prSet/>
      <dgm:spPr/>
      <dgm:t>
        <a:bodyPr/>
        <a:lstStyle/>
        <a:p>
          <a:pPr algn="ctr" rtl="0"/>
          <a:r>
            <a:rPr lang="nl-NL" smtClean="0"/>
            <a:t>Ziekteverwekker: virus</a:t>
          </a:r>
          <a:endParaRPr lang="nl-NL"/>
        </a:p>
      </dgm:t>
    </dgm:pt>
    <dgm:pt modelId="{F17D2400-C4EF-4BFF-9B6A-7CDA8A7029AA}" type="parTrans" cxnId="{C985E8B5-FD80-4263-9B7E-8F682A4C7C62}">
      <dgm:prSet/>
      <dgm:spPr/>
      <dgm:t>
        <a:bodyPr/>
        <a:lstStyle/>
        <a:p>
          <a:pPr algn="ctr"/>
          <a:endParaRPr lang="nl-NL"/>
        </a:p>
      </dgm:t>
    </dgm:pt>
    <dgm:pt modelId="{77D638A9-905A-4A38-9425-61E123C1101C}" type="sibTrans" cxnId="{C985E8B5-FD80-4263-9B7E-8F682A4C7C62}">
      <dgm:prSet/>
      <dgm:spPr/>
      <dgm:t>
        <a:bodyPr/>
        <a:lstStyle/>
        <a:p>
          <a:pPr algn="ctr"/>
          <a:endParaRPr lang="nl-NL"/>
        </a:p>
      </dgm:t>
    </dgm:pt>
    <dgm:pt modelId="{DB80FE5E-C076-42D3-9C38-46DAC3C35E64}">
      <dgm:prSet/>
      <dgm:spPr/>
      <dgm:t>
        <a:bodyPr/>
        <a:lstStyle/>
        <a:p>
          <a:pPr algn="ctr" rtl="0"/>
          <a:r>
            <a:rPr lang="nl-NL" smtClean="0"/>
            <a:t>Nestelt zich via bloed in lever</a:t>
          </a:r>
          <a:endParaRPr lang="nl-NL"/>
        </a:p>
      </dgm:t>
    </dgm:pt>
    <dgm:pt modelId="{315433C9-E0D1-4619-AF9A-572311C3BDED}" type="parTrans" cxnId="{672E9E97-2A55-442E-94CE-0A18E4AD7E8B}">
      <dgm:prSet/>
      <dgm:spPr/>
      <dgm:t>
        <a:bodyPr/>
        <a:lstStyle/>
        <a:p>
          <a:pPr algn="ctr"/>
          <a:endParaRPr lang="nl-NL"/>
        </a:p>
      </dgm:t>
    </dgm:pt>
    <dgm:pt modelId="{DDC1C68F-F088-4E6D-A413-BDDB8DA593EC}" type="sibTrans" cxnId="{672E9E97-2A55-442E-94CE-0A18E4AD7E8B}">
      <dgm:prSet/>
      <dgm:spPr/>
      <dgm:t>
        <a:bodyPr/>
        <a:lstStyle/>
        <a:p>
          <a:pPr algn="ctr"/>
          <a:endParaRPr lang="nl-NL"/>
        </a:p>
      </dgm:t>
    </dgm:pt>
    <dgm:pt modelId="{88D4D1DD-DC1D-4514-B45A-504A3BA5D06B}">
      <dgm:prSet/>
      <dgm:spPr/>
      <dgm:t>
        <a:bodyPr/>
        <a:lstStyle/>
        <a:p>
          <a:pPr algn="ctr" rtl="0"/>
          <a:r>
            <a:rPr lang="nl-NL" smtClean="0"/>
            <a:t>Meestal geen klachten</a:t>
          </a:r>
          <a:endParaRPr lang="nl-NL"/>
        </a:p>
      </dgm:t>
    </dgm:pt>
    <dgm:pt modelId="{48D6ABAB-2C01-47DC-8277-7A37113C9070}" type="parTrans" cxnId="{39B2C1FC-24FF-4358-B6AB-2E7EF7F46647}">
      <dgm:prSet/>
      <dgm:spPr/>
      <dgm:t>
        <a:bodyPr/>
        <a:lstStyle/>
        <a:p>
          <a:pPr algn="ctr"/>
          <a:endParaRPr lang="nl-NL"/>
        </a:p>
      </dgm:t>
    </dgm:pt>
    <dgm:pt modelId="{87D50A65-040E-430F-AA79-71FB2B5BEA64}" type="sibTrans" cxnId="{39B2C1FC-24FF-4358-B6AB-2E7EF7F46647}">
      <dgm:prSet/>
      <dgm:spPr/>
      <dgm:t>
        <a:bodyPr/>
        <a:lstStyle/>
        <a:p>
          <a:pPr algn="ctr"/>
          <a:endParaRPr lang="nl-NL"/>
        </a:p>
      </dgm:t>
    </dgm:pt>
    <dgm:pt modelId="{78B44D25-F684-421C-A2D1-5BBB1F1AD3CC}">
      <dgm:prSet/>
      <dgm:spPr/>
      <dgm:t>
        <a:bodyPr/>
        <a:lstStyle/>
        <a:p>
          <a:pPr algn="ctr" rtl="0"/>
          <a:r>
            <a:rPr lang="nl-NL" smtClean="0"/>
            <a:t>Vermoeidheid – lusteloosheid</a:t>
          </a:r>
          <a:endParaRPr lang="nl-NL"/>
        </a:p>
      </dgm:t>
    </dgm:pt>
    <dgm:pt modelId="{9A0478A3-3DF7-4A02-A5F6-A45E59FF1974}" type="parTrans" cxnId="{1B484485-C2F4-4E57-895A-F8806C1B8D31}">
      <dgm:prSet/>
      <dgm:spPr/>
      <dgm:t>
        <a:bodyPr/>
        <a:lstStyle/>
        <a:p>
          <a:pPr algn="ctr"/>
          <a:endParaRPr lang="nl-NL"/>
        </a:p>
      </dgm:t>
    </dgm:pt>
    <dgm:pt modelId="{3A9F6AD8-4001-493C-A542-D752D06E2322}" type="sibTrans" cxnId="{1B484485-C2F4-4E57-895A-F8806C1B8D31}">
      <dgm:prSet/>
      <dgm:spPr/>
      <dgm:t>
        <a:bodyPr/>
        <a:lstStyle/>
        <a:p>
          <a:pPr algn="ctr"/>
          <a:endParaRPr lang="nl-NL"/>
        </a:p>
      </dgm:t>
    </dgm:pt>
    <dgm:pt modelId="{A3667C75-710D-4CC4-B7A7-40B1C7A596BF}">
      <dgm:prSet/>
      <dgm:spPr/>
      <dgm:t>
        <a:bodyPr/>
        <a:lstStyle/>
        <a:p>
          <a:pPr algn="ctr" rtl="0"/>
          <a:r>
            <a:rPr lang="nl-NL" smtClean="0"/>
            <a:t>Gaat vanzelf over (rust)</a:t>
          </a:r>
          <a:endParaRPr lang="nl-NL"/>
        </a:p>
      </dgm:t>
    </dgm:pt>
    <dgm:pt modelId="{2117D6C4-81D7-4CD2-95DB-4E5CB6352545}" type="parTrans" cxnId="{0D6601E5-B6DF-4A0A-A9AE-8730D108255C}">
      <dgm:prSet/>
      <dgm:spPr/>
      <dgm:t>
        <a:bodyPr/>
        <a:lstStyle/>
        <a:p>
          <a:pPr algn="ctr"/>
          <a:endParaRPr lang="nl-NL"/>
        </a:p>
      </dgm:t>
    </dgm:pt>
    <dgm:pt modelId="{2DD9AB3E-159F-4AA6-B4CA-24A93C2EB08E}" type="sibTrans" cxnId="{0D6601E5-B6DF-4A0A-A9AE-8730D108255C}">
      <dgm:prSet/>
      <dgm:spPr/>
      <dgm:t>
        <a:bodyPr/>
        <a:lstStyle/>
        <a:p>
          <a:pPr algn="ctr"/>
          <a:endParaRPr lang="nl-NL"/>
        </a:p>
      </dgm:t>
    </dgm:pt>
    <dgm:pt modelId="{88FF452A-E5AD-4217-955E-A959D2E419DF}">
      <dgm:prSet/>
      <dgm:spPr/>
      <dgm:t>
        <a:bodyPr/>
        <a:lstStyle/>
        <a:p>
          <a:pPr algn="ctr" rtl="0"/>
          <a:r>
            <a:rPr lang="nl-NL" smtClean="0"/>
            <a:t>Er bestaat vaccinatie tegen</a:t>
          </a:r>
          <a:endParaRPr lang="nl-NL"/>
        </a:p>
      </dgm:t>
    </dgm:pt>
    <dgm:pt modelId="{54585C72-7D21-4F71-8FE9-8E874365C624}" type="parTrans" cxnId="{4DC75AEE-1264-4F14-8271-3CC4C6B2ADB5}">
      <dgm:prSet/>
      <dgm:spPr/>
      <dgm:t>
        <a:bodyPr/>
        <a:lstStyle/>
        <a:p>
          <a:pPr algn="ctr"/>
          <a:endParaRPr lang="nl-NL"/>
        </a:p>
      </dgm:t>
    </dgm:pt>
    <dgm:pt modelId="{86313060-355E-492D-A63F-7E8AB38354BE}" type="sibTrans" cxnId="{4DC75AEE-1264-4F14-8271-3CC4C6B2ADB5}">
      <dgm:prSet/>
      <dgm:spPr/>
      <dgm:t>
        <a:bodyPr/>
        <a:lstStyle/>
        <a:p>
          <a:pPr algn="ctr"/>
          <a:endParaRPr lang="nl-NL"/>
        </a:p>
      </dgm:t>
    </dgm:pt>
    <dgm:pt modelId="{17E69B2A-966F-4DE8-A937-E96E85A699D1}">
      <dgm:prSet/>
      <dgm:spPr/>
      <dgm:t>
        <a:bodyPr/>
        <a:lstStyle/>
        <a:p>
          <a:pPr algn="ctr" rtl="0"/>
          <a:r>
            <a:rPr lang="nl-NL" smtClean="0"/>
            <a:t>Kans op beschadiging van lever</a:t>
          </a:r>
          <a:endParaRPr lang="nl-NL"/>
        </a:p>
      </dgm:t>
    </dgm:pt>
    <dgm:pt modelId="{39FA5296-C7F8-4AA4-89C2-EA8FFEE723DC}" type="parTrans" cxnId="{302B1043-1770-4EE5-9ACE-7B4DF5FDE34F}">
      <dgm:prSet/>
      <dgm:spPr/>
      <dgm:t>
        <a:bodyPr/>
        <a:lstStyle/>
        <a:p>
          <a:pPr algn="ctr"/>
          <a:endParaRPr lang="nl-NL"/>
        </a:p>
      </dgm:t>
    </dgm:pt>
    <dgm:pt modelId="{279D8C18-E24A-421C-9BED-731F4CF4600A}" type="sibTrans" cxnId="{302B1043-1770-4EE5-9ACE-7B4DF5FDE34F}">
      <dgm:prSet/>
      <dgm:spPr/>
      <dgm:t>
        <a:bodyPr/>
        <a:lstStyle/>
        <a:p>
          <a:pPr algn="ctr"/>
          <a:endParaRPr lang="nl-NL"/>
        </a:p>
      </dgm:t>
    </dgm:pt>
    <dgm:pt modelId="{6226C0F5-2A14-43FC-8522-142D16D56EB4}">
      <dgm:prSet/>
      <dgm:spPr/>
      <dgm:t>
        <a:bodyPr/>
        <a:lstStyle/>
        <a:p>
          <a:pPr algn="ctr" rtl="0"/>
          <a:r>
            <a:rPr lang="nl-NL" smtClean="0"/>
            <a:t>Geelzucht mogelijk</a:t>
          </a:r>
          <a:endParaRPr lang="nl-NL"/>
        </a:p>
      </dgm:t>
    </dgm:pt>
    <dgm:pt modelId="{BDA63465-1757-4AA0-9FCD-CF4DD73E9291}" type="parTrans" cxnId="{5AD97917-C560-46C7-A5E6-C92B5262E559}">
      <dgm:prSet/>
      <dgm:spPr/>
      <dgm:t>
        <a:bodyPr/>
        <a:lstStyle/>
        <a:p>
          <a:pPr algn="ctr"/>
          <a:endParaRPr lang="nl-NL"/>
        </a:p>
      </dgm:t>
    </dgm:pt>
    <dgm:pt modelId="{57409D77-9163-44BB-ACB1-BB91A631CF77}" type="sibTrans" cxnId="{5AD97917-C560-46C7-A5E6-C92B5262E559}">
      <dgm:prSet/>
      <dgm:spPr/>
      <dgm:t>
        <a:bodyPr/>
        <a:lstStyle/>
        <a:p>
          <a:pPr algn="ctr"/>
          <a:endParaRPr lang="nl-NL"/>
        </a:p>
      </dgm:t>
    </dgm:pt>
    <dgm:pt modelId="{914C47FA-E074-4E85-BB92-2DB1708CE4FE}" type="pres">
      <dgm:prSet presAssocID="{FC2B1E3E-A142-4176-8B4A-B5CB4628D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0B01D88-8470-46BE-B3D2-74C5D6FCA645}" type="pres">
      <dgm:prSet presAssocID="{3B752D0D-D3B7-4AF7-BC05-64310E70982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1D5239-45E9-4321-B2D3-8196838087F3}" type="pres">
      <dgm:prSet presAssocID="{77D638A9-905A-4A38-9425-61E123C1101C}" presName="spacer" presStyleCnt="0"/>
      <dgm:spPr/>
    </dgm:pt>
    <dgm:pt modelId="{DF0E0157-DA94-4B7C-9712-93D3856784C5}" type="pres">
      <dgm:prSet presAssocID="{DB80FE5E-C076-42D3-9C38-46DAC3C35E6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CD38E4-BA98-44C2-AF52-576FC6E0A88F}" type="pres">
      <dgm:prSet presAssocID="{DDC1C68F-F088-4E6D-A413-BDDB8DA593EC}" presName="spacer" presStyleCnt="0"/>
      <dgm:spPr/>
    </dgm:pt>
    <dgm:pt modelId="{D949D6A6-BCFB-47AB-8D97-8FB57E78223E}" type="pres">
      <dgm:prSet presAssocID="{88D4D1DD-DC1D-4514-B45A-504A3BA5D06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6C3E6A-D95B-46D7-8B16-52355054D87B}" type="pres">
      <dgm:prSet presAssocID="{87D50A65-040E-430F-AA79-71FB2B5BEA64}" presName="spacer" presStyleCnt="0"/>
      <dgm:spPr/>
    </dgm:pt>
    <dgm:pt modelId="{AD4B049A-1F45-446A-8547-5A97F7F2EBAF}" type="pres">
      <dgm:prSet presAssocID="{78B44D25-F684-421C-A2D1-5BBB1F1AD3C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33F244-A928-460C-BAD3-32AB9457D717}" type="pres">
      <dgm:prSet presAssocID="{3A9F6AD8-4001-493C-A542-D752D06E2322}" presName="spacer" presStyleCnt="0"/>
      <dgm:spPr/>
    </dgm:pt>
    <dgm:pt modelId="{016A1C15-9457-45B0-856A-C8EDAB802186}" type="pres">
      <dgm:prSet presAssocID="{A3667C75-710D-4CC4-B7A7-40B1C7A596B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99ED67-AB8D-4F45-B1D0-C6EA41D9D431}" type="pres">
      <dgm:prSet presAssocID="{2DD9AB3E-159F-4AA6-B4CA-24A93C2EB08E}" presName="spacer" presStyleCnt="0"/>
      <dgm:spPr/>
    </dgm:pt>
    <dgm:pt modelId="{50CF2FAA-82C2-4FCD-B7BF-5AD20F49C267}" type="pres">
      <dgm:prSet presAssocID="{88FF452A-E5AD-4217-955E-A959D2E419D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F15ECE-669D-46FD-89A8-603EB528231A}" type="pres">
      <dgm:prSet presAssocID="{86313060-355E-492D-A63F-7E8AB38354BE}" presName="spacer" presStyleCnt="0"/>
      <dgm:spPr/>
    </dgm:pt>
    <dgm:pt modelId="{5C6DF751-799B-4EB1-A0F7-F570736E790E}" type="pres">
      <dgm:prSet presAssocID="{17E69B2A-966F-4DE8-A937-E96E85A699D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072340-2C70-4D35-8545-D6EC383990AD}" type="pres">
      <dgm:prSet presAssocID="{279D8C18-E24A-421C-9BED-731F4CF4600A}" presName="spacer" presStyleCnt="0"/>
      <dgm:spPr/>
    </dgm:pt>
    <dgm:pt modelId="{CC57AC35-D7F5-4372-90CF-85D383D4EBD8}" type="pres">
      <dgm:prSet presAssocID="{6226C0F5-2A14-43FC-8522-142D16D56EB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02B1043-1770-4EE5-9ACE-7B4DF5FDE34F}" srcId="{FC2B1E3E-A142-4176-8B4A-B5CB4628DD0B}" destId="{17E69B2A-966F-4DE8-A937-E96E85A699D1}" srcOrd="6" destOrd="0" parTransId="{39FA5296-C7F8-4AA4-89C2-EA8FFEE723DC}" sibTransId="{279D8C18-E24A-421C-9BED-731F4CF4600A}"/>
    <dgm:cxn modelId="{4DC75AEE-1264-4F14-8271-3CC4C6B2ADB5}" srcId="{FC2B1E3E-A142-4176-8B4A-B5CB4628DD0B}" destId="{88FF452A-E5AD-4217-955E-A959D2E419DF}" srcOrd="5" destOrd="0" parTransId="{54585C72-7D21-4F71-8FE9-8E874365C624}" sibTransId="{86313060-355E-492D-A63F-7E8AB38354BE}"/>
    <dgm:cxn modelId="{318CAC1A-0597-41EE-AAC4-5D04950278BE}" type="presOf" srcId="{3B752D0D-D3B7-4AF7-BC05-64310E709827}" destId="{40B01D88-8470-46BE-B3D2-74C5D6FCA645}" srcOrd="0" destOrd="0" presId="urn:microsoft.com/office/officeart/2005/8/layout/vList2"/>
    <dgm:cxn modelId="{F89271EC-A751-400C-AF8C-7B3996122D44}" type="presOf" srcId="{A3667C75-710D-4CC4-B7A7-40B1C7A596BF}" destId="{016A1C15-9457-45B0-856A-C8EDAB802186}" srcOrd="0" destOrd="0" presId="urn:microsoft.com/office/officeart/2005/8/layout/vList2"/>
    <dgm:cxn modelId="{AC99DC5E-5416-4BDA-95CB-4B2A704315CA}" type="presOf" srcId="{88D4D1DD-DC1D-4514-B45A-504A3BA5D06B}" destId="{D949D6A6-BCFB-47AB-8D97-8FB57E78223E}" srcOrd="0" destOrd="0" presId="urn:microsoft.com/office/officeart/2005/8/layout/vList2"/>
    <dgm:cxn modelId="{455D3D94-B4CF-416A-8478-4F9703ACFF20}" type="presOf" srcId="{78B44D25-F684-421C-A2D1-5BBB1F1AD3CC}" destId="{AD4B049A-1F45-446A-8547-5A97F7F2EBAF}" srcOrd="0" destOrd="0" presId="urn:microsoft.com/office/officeart/2005/8/layout/vList2"/>
    <dgm:cxn modelId="{7E16DD90-B239-4764-A025-C63C4D186D20}" type="presOf" srcId="{17E69B2A-966F-4DE8-A937-E96E85A699D1}" destId="{5C6DF751-799B-4EB1-A0F7-F570736E790E}" srcOrd="0" destOrd="0" presId="urn:microsoft.com/office/officeart/2005/8/layout/vList2"/>
    <dgm:cxn modelId="{4AAF6929-6F55-451B-9EC3-71D86FC719A8}" type="presOf" srcId="{FC2B1E3E-A142-4176-8B4A-B5CB4628DD0B}" destId="{914C47FA-E074-4E85-BB92-2DB1708CE4FE}" srcOrd="0" destOrd="0" presId="urn:microsoft.com/office/officeart/2005/8/layout/vList2"/>
    <dgm:cxn modelId="{064A463C-CAD7-4990-999C-7A0E985314C7}" type="presOf" srcId="{DB80FE5E-C076-42D3-9C38-46DAC3C35E64}" destId="{DF0E0157-DA94-4B7C-9712-93D3856784C5}" srcOrd="0" destOrd="0" presId="urn:microsoft.com/office/officeart/2005/8/layout/vList2"/>
    <dgm:cxn modelId="{40A47C5B-8896-420C-BD27-AB1BE44AECFD}" type="presOf" srcId="{88FF452A-E5AD-4217-955E-A959D2E419DF}" destId="{50CF2FAA-82C2-4FCD-B7BF-5AD20F49C267}" srcOrd="0" destOrd="0" presId="urn:microsoft.com/office/officeart/2005/8/layout/vList2"/>
    <dgm:cxn modelId="{5AD97917-C560-46C7-A5E6-C92B5262E559}" srcId="{FC2B1E3E-A142-4176-8B4A-B5CB4628DD0B}" destId="{6226C0F5-2A14-43FC-8522-142D16D56EB4}" srcOrd="7" destOrd="0" parTransId="{BDA63465-1757-4AA0-9FCD-CF4DD73E9291}" sibTransId="{57409D77-9163-44BB-ACB1-BB91A631CF77}"/>
    <dgm:cxn modelId="{672E9E97-2A55-442E-94CE-0A18E4AD7E8B}" srcId="{FC2B1E3E-A142-4176-8B4A-B5CB4628DD0B}" destId="{DB80FE5E-C076-42D3-9C38-46DAC3C35E64}" srcOrd="1" destOrd="0" parTransId="{315433C9-E0D1-4619-AF9A-572311C3BDED}" sibTransId="{DDC1C68F-F088-4E6D-A413-BDDB8DA593EC}"/>
    <dgm:cxn modelId="{39B2C1FC-24FF-4358-B6AB-2E7EF7F46647}" srcId="{FC2B1E3E-A142-4176-8B4A-B5CB4628DD0B}" destId="{88D4D1DD-DC1D-4514-B45A-504A3BA5D06B}" srcOrd="2" destOrd="0" parTransId="{48D6ABAB-2C01-47DC-8277-7A37113C9070}" sibTransId="{87D50A65-040E-430F-AA79-71FB2B5BEA64}"/>
    <dgm:cxn modelId="{0D6601E5-B6DF-4A0A-A9AE-8730D108255C}" srcId="{FC2B1E3E-A142-4176-8B4A-B5CB4628DD0B}" destId="{A3667C75-710D-4CC4-B7A7-40B1C7A596BF}" srcOrd="4" destOrd="0" parTransId="{2117D6C4-81D7-4CD2-95DB-4E5CB6352545}" sibTransId="{2DD9AB3E-159F-4AA6-B4CA-24A93C2EB08E}"/>
    <dgm:cxn modelId="{C985E8B5-FD80-4263-9B7E-8F682A4C7C62}" srcId="{FC2B1E3E-A142-4176-8B4A-B5CB4628DD0B}" destId="{3B752D0D-D3B7-4AF7-BC05-64310E709827}" srcOrd="0" destOrd="0" parTransId="{F17D2400-C4EF-4BFF-9B6A-7CDA8A7029AA}" sibTransId="{77D638A9-905A-4A38-9425-61E123C1101C}"/>
    <dgm:cxn modelId="{6D24193A-917C-4E28-B9A6-24380A6525CC}" type="presOf" srcId="{6226C0F5-2A14-43FC-8522-142D16D56EB4}" destId="{CC57AC35-D7F5-4372-90CF-85D383D4EBD8}" srcOrd="0" destOrd="0" presId="urn:microsoft.com/office/officeart/2005/8/layout/vList2"/>
    <dgm:cxn modelId="{1B484485-C2F4-4E57-895A-F8806C1B8D31}" srcId="{FC2B1E3E-A142-4176-8B4A-B5CB4628DD0B}" destId="{78B44D25-F684-421C-A2D1-5BBB1F1AD3CC}" srcOrd="3" destOrd="0" parTransId="{9A0478A3-3DF7-4A02-A5F6-A45E59FF1974}" sibTransId="{3A9F6AD8-4001-493C-A542-D752D06E2322}"/>
    <dgm:cxn modelId="{B8EC3328-5588-4D01-9B2B-5E34EBA307D6}" type="presParOf" srcId="{914C47FA-E074-4E85-BB92-2DB1708CE4FE}" destId="{40B01D88-8470-46BE-B3D2-74C5D6FCA645}" srcOrd="0" destOrd="0" presId="urn:microsoft.com/office/officeart/2005/8/layout/vList2"/>
    <dgm:cxn modelId="{0E5DAD9B-7326-46C1-83D8-7E79C957FC63}" type="presParOf" srcId="{914C47FA-E074-4E85-BB92-2DB1708CE4FE}" destId="{671D5239-45E9-4321-B2D3-8196838087F3}" srcOrd="1" destOrd="0" presId="urn:microsoft.com/office/officeart/2005/8/layout/vList2"/>
    <dgm:cxn modelId="{1DF6EEFF-0B5E-47CA-BDF3-DE83AD1B179A}" type="presParOf" srcId="{914C47FA-E074-4E85-BB92-2DB1708CE4FE}" destId="{DF0E0157-DA94-4B7C-9712-93D3856784C5}" srcOrd="2" destOrd="0" presId="urn:microsoft.com/office/officeart/2005/8/layout/vList2"/>
    <dgm:cxn modelId="{D3DAA789-357A-4FD3-9282-BF124B38E552}" type="presParOf" srcId="{914C47FA-E074-4E85-BB92-2DB1708CE4FE}" destId="{FFCD38E4-BA98-44C2-AF52-576FC6E0A88F}" srcOrd="3" destOrd="0" presId="urn:microsoft.com/office/officeart/2005/8/layout/vList2"/>
    <dgm:cxn modelId="{44B1D0F2-5ED0-455A-B33E-43CDA9400A88}" type="presParOf" srcId="{914C47FA-E074-4E85-BB92-2DB1708CE4FE}" destId="{D949D6A6-BCFB-47AB-8D97-8FB57E78223E}" srcOrd="4" destOrd="0" presId="urn:microsoft.com/office/officeart/2005/8/layout/vList2"/>
    <dgm:cxn modelId="{1DC2D122-DBBF-4CFB-9884-9316E324B145}" type="presParOf" srcId="{914C47FA-E074-4E85-BB92-2DB1708CE4FE}" destId="{5F6C3E6A-D95B-46D7-8B16-52355054D87B}" srcOrd="5" destOrd="0" presId="urn:microsoft.com/office/officeart/2005/8/layout/vList2"/>
    <dgm:cxn modelId="{693A6E9B-F364-4A23-A6D8-725646A8A06B}" type="presParOf" srcId="{914C47FA-E074-4E85-BB92-2DB1708CE4FE}" destId="{AD4B049A-1F45-446A-8547-5A97F7F2EBAF}" srcOrd="6" destOrd="0" presId="urn:microsoft.com/office/officeart/2005/8/layout/vList2"/>
    <dgm:cxn modelId="{149C192D-4BF5-478C-9E32-37680B676215}" type="presParOf" srcId="{914C47FA-E074-4E85-BB92-2DB1708CE4FE}" destId="{9133F244-A928-460C-BAD3-32AB9457D717}" srcOrd="7" destOrd="0" presId="urn:microsoft.com/office/officeart/2005/8/layout/vList2"/>
    <dgm:cxn modelId="{01E861C2-4D57-409A-8349-AA69D0D5F4A9}" type="presParOf" srcId="{914C47FA-E074-4E85-BB92-2DB1708CE4FE}" destId="{016A1C15-9457-45B0-856A-C8EDAB802186}" srcOrd="8" destOrd="0" presId="urn:microsoft.com/office/officeart/2005/8/layout/vList2"/>
    <dgm:cxn modelId="{6412E10A-174D-4D90-8B4F-BB4636A918FC}" type="presParOf" srcId="{914C47FA-E074-4E85-BB92-2DB1708CE4FE}" destId="{9399ED67-AB8D-4F45-B1D0-C6EA41D9D431}" srcOrd="9" destOrd="0" presId="urn:microsoft.com/office/officeart/2005/8/layout/vList2"/>
    <dgm:cxn modelId="{9E4FAD12-A2AD-49CB-B43E-7EACFD648AA1}" type="presParOf" srcId="{914C47FA-E074-4E85-BB92-2DB1708CE4FE}" destId="{50CF2FAA-82C2-4FCD-B7BF-5AD20F49C267}" srcOrd="10" destOrd="0" presId="urn:microsoft.com/office/officeart/2005/8/layout/vList2"/>
    <dgm:cxn modelId="{B983D657-5325-458D-A4EB-2DD2F096FB92}" type="presParOf" srcId="{914C47FA-E074-4E85-BB92-2DB1708CE4FE}" destId="{ABF15ECE-669D-46FD-89A8-603EB528231A}" srcOrd="11" destOrd="0" presId="urn:microsoft.com/office/officeart/2005/8/layout/vList2"/>
    <dgm:cxn modelId="{A85475B8-81CE-429B-BE27-705DF825B3EC}" type="presParOf" srcId="{914C47FA-E074-4E85-BB92-2DB1708CE4FE}" destId="{5C6DF751-799B-4EB1-A0F7-F570736E790E}" srcOrd="12" destOrd="0" presId="urn:microsoft.com/office/officeart/2005/8/layout/vList2"/>
    <dgm:cxn modelId="{C97944B5-B4F1-45B2-A96B-8816D1D82C64}" type="presParOf" srcId="{914C47FA-E074-4E85-BB92-2DB1708CE4FE}" destId="{FF072340-2C70-4D35-8545-D6EC383990AD}" srcOrd="13" destOrd="0" presId="urn:microsoft.com/office/officeart/2005/8/layout/vList2"/>
    <dgm:cxn modelId="{841C5416-77A2-4BA2-B79E-B66C0B54B001}" type="presParOf" srcId="{914C47FA-E074-4E85-BB92-2DB1708CE4FE}" destId="{CC57AC35-D7F5-4372-90CF-85D383D4EBD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23218C-3A90-461C-B39C-20E3C6E8FA9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498503B-E1C1-48A8-A326-30721653BA3D}">
      <dgm:prSet/>
      <dgm:spPr/>
      <dgm:t>
        <a:bodyPr/>
        <a:lstStyle/>
        <a:p>
          <a:pPr algn="ctr" rtl="0"/>
          <a:r>
            <a:rPr lang="nl-NL" dirty="0" smtClean="0"/>
            <a:t>Rest van de Soa top 10 – 6 t/m 10</a:t>
          </a:r>
          <a:endParaRPr lang="nl-NL" dirty="0"/>
        </a:p>
      </dgm:t>
    </dgm:pt>
    <dgm:pt modelId="{A5086E5B-1B4B-4937-AA8B-0AFA9C6319E6}" type="parTrans" cxnId="{1910F440-AE43-4821-B5A3-C3AF5169196E}">
      <dgm:prSet/>
      <dgm:spPr/>
      <dgm:t>
        <a:bodyPr/>
        <a:lstStyle/>
        <a:p>
          <a:endParaRPr lang="nl-NL"/>
        </a:p>
      </dgm:t>
    </dgm:pt>
    <dgm:pt modelId="{F5B287E9-4A0C-4035-B2C1-692B0DD3D5D6}" type="sibTrans" cxnId="{1910F440-AE43-4821-B5A3-C3AF5169196E}">
      <dgm:prSet/>
      <dgm:spPr/>
      <dgm:t>
        <a:bodyPr/>
        <a:lstStyle/>
        <a:p>
          <a:endParaRPr lang="nl-NL"/>
        </a:p>
      </dgm:t>
    </dgm:pt>
    <dgm:pt modelId="{D0CEA039-BE1E-41E3-BCE0-49732A00C119}" type="pres">
      <dgm:prSet presAssocID="{8823218C-3A90-461C-B39C-20E3C6E8FA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8665466-2A1D-436F-9F1D-DD09C96CE3B3}" type="pres">
      <dgm:prSet presAssocID="{1498503B-E1C1-48A8-A326-30721653BA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42FF08B-48D5-49A6-A3BE-5EC2F065135F}" type="presOf" srcId="{8823218C-3A90-461C-B39C-20E3C6E8FA9B}" destId="{D0CEA039-BE1E-41E3-BCE0-49732A00C119}" srcOrd="0" destOrd="0" presId="urn:microsoft.com/office/officeart/2005/8/layout/vList2"/>
    <dgm:cxn modelId="{1910F440-AE43-4821-B5A3-C3AF5169196E}" srcId="{8823218C-3A90-461C-B39C-20E3C6E8FA9B}" destId="{1498503B-E1C1-48A8-A326-30721653BA3D}" srcOrd="0" destOrd="0" parTransId="{A5086E5B-1B4B-4937-AA8B-0AFA9C6319E6}" sibTransId="{F5B287E9-4A0C-4035-B2C1-692B0DD3D5D6}"/>
    <dgm:cxn modelId="{73C3D2BB-E673-43ED-B60F-A03282544DE2}" type="presOf" srcId="{1498503B-E1C1-48A8-A326-30721653BA3D}" destId="{68665466-2A1D-436F-9F1D-DD09C96CE3B3}" srcOrd="0" destOrd="0" presId="urn:microsoft.com/office/officeart/2005/8/layout/vList2"/>
    <dgm:cxn modelId="{15292642-4D09-4582-B598-EA879E63CFCB}" type="presParOf" srcId="{D0CEA039-BE1E-41E3-BCE0-49732A00C119}" destId="{68665466-2A1D-436F-9F1D-DD09C96CE3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58EEDC-CA13-47ED-A2B2-A9D7AE23E2A4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69144C7-66E6-43C1-9664-38BFAD344082}">
      <dgm:prSet custT="1"/>
      <dgm:spPr/>
      <dgm:t>
        <a:bodyPr/>
        <a:lstStyle/>
        <a:p>
          <a:pPr rtl="0"/>
          <a:r>
            <a:rPr lang="nl-NL" sz="2400" dirty="0" smtClean="0"/>
            <a:t>6. </a:t>
          </a:r>
          <a:r>
            <a:rPr lang="nl-NL" sz="2400" dirty="0" err="1" smtClean="0"/>
            <a:t>Tricho-monas</a:t>
          </a:r>
          <a:endParaRPr lang="nl-NL" sz="2400" dirty="0" smtClean="0"/>
        </a:p>
        <a:p>
          <a:pPr rtl="0"/>
          <a:r>
            <a:rPr lang="nl-NL" sz="2400" dirty="0" smtClean="0"/>
            <a:t>Parasiet</a:t>
          </a:r>
          <a:endParaRPr lang="nl-NL" sz="2400" dirty="0"/>
        </a:p>
      </dgm:t>
    </dgm:pt>
    <dgm:pt modelId="{2F15E968-D5BE-46DD-A6CA-B30BE8C257D0}" type="parTrans" cxnId="{58DB0716-29D0-40CF-B5FB-5798EA571147}">
      <dgm:prSet/>
      <dgm:spPr/>
      <dgm:t>
        <a:bodyPr/>
        <a:lstStyle/>
        <a:p>
          <a:endParaRPr lang="nl-NL" sz="2400"/>
        </a:p>
      </dgm:t>
    </dgm:pt>
    <dgm:pt modelId="{70224123-34D2-441F-9BBE-CABB2794A0EB}" type="sibTrans" cxnId="{58DB0716-29D0-40CF-B5FB-5798EA571147}">
      <dgm:prSet/>
      <dgm:spPr/>
      <dgm:t>
        <a:bodyPr/>
        <a:lstStyle/>
        <a:p>
          <a:endParaRPr lang="nl-NL" sz="2400"/>
        </a:p>
      </dgm:t>
    </dgm:pt>
    <dgm:pt modelId="{A79F2178-888F-4462-BF33-18733F2E07C3}">
      <dgm:prSet custT="1"/>
      <dgm:spPr/>
      <dgm:t>
        <a:bodyPr/>
        <a:lstStyle/>
        <a:p>
          <a:pPr rtl="0"/>
          <a:r>
            <a:rPr lang="nl-NL" sz="2400" dirty="0" smtClean="0"/>
            <a:t>7. Syfilis</a:t>
          </a:r>
        </a:p>
        <a:p>
          <a:pPr rtl="0"/>
          <a:r>
            <a:rPr lang="nl-NL" sz="2400" dirty="0" smtClean="0"/>
            <a:t>Bacterie</a:t>
          </a:r>
          <a:endParaRPr lang="nl-NL" sz="2400" dirty="0"/>
        </a:p>
      </dgm:t>
    </dgm:pt>
    <dgm:pt modelId="{F391EE78-403D-4C13-9B44-9676F6EB69C1}" type="parTrans" cxnId="{15B6E9C7-15B5-4BF7-8946-8B147643249D}">
      <dgm:prSet/>
      <dgm:spPr/>
      <dgm:t>
        <a:bodyPr/>
        <a:lstStyle/>
        <a:p>
          <a:endParaRPr lang="nl-NL" sz="2400"/>
        </a:p>
      </dgm:t>
    </dgm:pt>
    <dgm:pt modelId="{5FBD95FD-FB68-4157-92AD-01D02AE02803}" type="sibTrans" cxnId="{15B6E9C7-15B5-4BF7-8946-8B147643249D}">
      <dgm:prSet/>
      <dgm:spPr/>
      <dgm:t>
        <a:bodyPr/>
        <a:lstStyle/>
        <a:p>
          <a:endParaRPr lang="nl-NL" sz="2400"/>
        </a:p>
      </dgm:t>
    </dgm:pt>
    <dgm:pt modelId="{16F24E20-F0C5-42E2-A267-FE1FEE5DE690}">
      <dgm:prSet custT="1"/>
      <dgm:spPr/>
      <dgm:t>
        <a:bodyPr/>
        <a:lstStyle/>
        <a:p>
          <a:pPr rtl="0"/>
          <a:r>
            <a:rPr lang="nl-NL" sz="2400" dirty="0" smtClean="0"/>
            <a:t>8. HIV – Aids</a:t>
          </a:r>
        </a:p>
        <a:p>
          <a:pPr rtl="0"/>
          <a:r>
            <a:rPr lang="nl-NL" sz="2400" dirty="0" smtClean="0"/>
            <a:t>Virus</a:t>
          </a:r>
          <a:endParaRPr lang="nl-NL" sz="2400" dirty="0"/>
        </a:p>
      </dgm:t>
    </dgm:pt>
    <dgm:pt modelId="{38366DEF-17F5-4AEE-91A6-DCEFE7009533}" type="parTrans" cxnId="{1906DF24-5491-4F53-8D87-6688EE4F2294}">
      <dgm:prSet/>
      <dgm:spPr/>
      <dgm:t>
        <a:bodyPr/>
        <a:lstStyle/>
        <a:p>
          <a:endParaRPr lang="nl-NL" sz="2400"/>
        </a:p>
      </dgm:t>
    </dgm:pt>
    <dgm:pt modelId="{9013928E-3D02-4932-960D-88CB0DEEC640}" type="sibTrans" cxnId="{1906DF24-5491-4F53-8D87-6688EE4F2294}">
      <dgm:prSet/>
      <dgm:spPr/>
      <dgm:t>
        <a:bodyPr/>
        <a:lstStyle/>
        <a:p>
          <a:endParaRPr lang="nl-NL" sz="2400"/>
        </a:p>
      </dgm:t>
    </dgm:pt>
    <dgm:pt modelId="{D83630F7-BD5A-4771-9C8C-AB82DE30AA57}">
      <dgm:prSet custT="1"/>
      <dgm:spPr/>
      <dgm:t>
        <a:bodyPr/>
        <a:lstStyle/>
        <a:p>
          <a:pPr rtl="0"/>
          <a:r>
            <a:rPr lang="nl-NL" sz="2400" dirty="0" smtClean="0"/>
            <a:t>9. </a:t>
          </a:r>
          <a:r>
            <a:rPr lang="nl-NL" sz="2400" dirty="0" err="1" smtClean="0"/>
            <a:t>Gardne-rella</a:t>
          </a:r>
          <a:endParaRPr lang="nl-NL" sz="2400" dirty="0" smtClean="0"/>
        </a:p>
        <a:p>
          <a:pPr rtl="0"/>
          <a:r>
            <a:rPr lang="nl-NL" sz="2400" dirty="0" smtClean="0"/>
            <a:t>Bacterie</a:t>
          </a:r>
          <a:endParaRPr lang="nl-NL" sz="2400" dirty="0"/>
        </a:p>
      </dgm:t>
    </dgm:pt>
    <dgm:pt modelId="{7A0C0188-2B76-4330-902D-3724B5602D05}" type="parTrans" cxnId="{816EC0F5-0C4B-4838-99BA-3A5DD93B7555}">
      <dgm:prSet/>
      <dgm:spPr/>
      <dgm:t>
        <a:bodyPr/>
        <a:lstStyle/>
        <a:p>
          <a:endParaRPr lang="nl-NL" sz="2400"/>
        </a:p>
      </dgm:t>
    </dgm:pt>
    <dgm:pt modelId="{F13E6497-9461-4027-86A2-C5F925A1402F}" type="sibTrans" cxnId="{816EC0F5-0C4B-4838-99BA-3A5DD93B7555}">
      <dgm:prSet/>
      <dgm:spPr/>
      <dgm:t>
        <a:bodyPr/>
        <a:lstStyle/>
        <a:p>
          <a:endParaRPr lang="nl-NL" sz="2400"/>
        </a:p>
      </dgm:t>
    </dgm:pt>
    <dgm:pt modelId="{464A9AD4-7AF0-4F27-82C7-554F0D80E247}">
      <dgm:prSet custT="1"/>
      <dgm:spPr/>
      <dgm:t>
        <a:bodyPr/>
        <a:lstStyle/>
        <a:p>
          <a:pPr rtl="0"/>
          <a:r>
            <a:rPr lang="nl-NL" sz="2400" dirty="0" smtClean="0"/>
            <a:t>10. </a:t>
          </a:r>
          <a:r>
            <a:rPr lang="nl-NL" sz="2400" dirty="0" err="1" smtClean="0"/>
            <a:t>Schaam-luis</a:t>
          </a:r>
          <a:endParaRPr lang="nl-NL" sz="2400" dirty="0" smtClean="0"/>
        </a:p>
        <a:p>
          <a:pPr rtl="0"/>
          <a:r>
            <a:rPr lang="nl-NL" sz="2400" dirty="0" smtClean="0"/>
            <a:t>Insect</a:t>
          </a:r>
          <a:endParaRPr lang="nl-NL" sz="2400" dirty="0"/>
        </a:p>
      </dgm:t>
    </dgm:pt>
    <dgm:pt modelId="{301F49E0-82E9-4925-811D-9F1736B5754B}" type="parTrans" cxnId="{3FA6A175-8664-4E0C-BFE6-CCDBADF994F8}">
      <dgm:prSet/>
      <dgm:spPr/>
      <dgm:t>
        <a:bodyPr/>
        <a:lstStyle/>
        <a:p>
          <a:endParaRPr lang="nl-NL" sz="2400"/>
        </a:p>
      </dgm:t>
    </dgm:pt>
    <dgm:pt modelId="{FF3CC510-638F-464A-AE0C-468C9E14E379}" type="sibTrans" cxnId="{3FA6A175-8664-4E0C-BFE6-CCDBADF994F8}">
      <dgm:prSet/>
      <dgm:spPr/>
      <dgm:t>
        <a:bodyPr/>
        <a:lstStyle/>
        <a:p>
          <a:endParaRPr lang="nl-NL" sz="2400"/>
        </a:p>
      </dgm:t>
    </dgm:pt>
    <dgm:pt modelId="{C1212B2A-2A0A-44E9-A617-F7EBBC763EBC}" type="pres">
      <dgm:prSet presAssocID="{9F58EEDC-CA13-47ED-A2B2-A9D7AE23E2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972B2E3-688D-4997-80DD-1D8438800A0D}" type="pres">
      <dgm:prSet presAssocID="{9F58EEDC-CA13-47ED-A2B2-A9D7AE23E2A4}" presName="bkgdShp" presStyleLbl="alignAccFollowNode1" presStyleIdx="0" presStyleCnt="1"/>
      <dgm:spPr/>
    </dgm:pt>
    <dgm:pt modelId="{BCE57E24-BFBF-49CC-A2BC-8AA984E9880B}" type="pres">
      <dgm:prSet presAssocID="{9F58EEDC-CA13-47ED-A2B2-A9D7AE23E2A4}" presName="linComp" presStyleCnt="0"/>
      <dgm:spPr/>
    </dgm:pt>
    <dgm:pt modelId="{C6B5B34B-B3EC-4A7E-91EA-1D0CF663A383}" type="pres">
      <dgm:prSet presAssocID="{669144C7-66E6-43C1-9664-38BFAD344082}" presName="compNode" presStyleCnt="0"/>
      <dgm:spPr/>
    </dgm:pt>
    <dgm:pt modelId="{74CE4A75-8C28-4DD9-B0AB-CD3A3EDB4E0F}" type="pres">
      <dgm:prSet presAssocID="{669144C7-66E6-43C1-9664-38BFAD3440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9E5128-69CB-4EFC-B344-6112A4EE0346}" type="pres">
      <dgm:prSet presAssocID="{669144C7-66E6-43C1-9664-38BFAD344082}" presName="invisiNode" presStyleLbl="node1" presStyleIdx="0" presStyleCnt="5"/>
      <dgm:spPr/>
    </dgm:pt>
    <dgm:pt modelId="{37E738A5-A692-4305-AC86-9C04726EBBDD}" type="pres">
      <dgm:prSet presAssocID="{669144C7-66E6-43C1-9664-38BFAD3440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FF4332-D9F7-4CD7-8B2D-D98051682065}" type="pres">
      <dgm:prSet presAssocID="{70224123-34D2-441F-9BBE-CABB2794A0EB}" presName="sibTrans" presStyleLbl="sibTrans2D1" presStyleIdx="0" presStyleCnt="0"/>
      <dgm:spPr/>
      <dgm:t>
        <a:bodyPr/>
        <a:lstStyle/>
        <a:p>
          <a:endParaRPr lang="nl-NL"/>
        </a:p>
      </dgm:t>
    </dgm:pt>
    <dgm:pt modelId="{22B22F48-45DD-49E9-AA59-876D876FDB14}" type="pres">
      <dgm:prSet presAssocID="{A79F2178-888F-4462-BF33-18733F2E07C3}" presName="compNode" presStyleCnt="0"/>
      <dgm:spPr/>
    </dgm:pt>
    <dgm:pt modelId="{FFFC3CE5-6794-4E8A-A7EB-8F77744D26B0}" type="pres">
      <dgm:prSet presAssocID="{A79F2178-888F-4462-BF33-18733F2E07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0254B3-2213-4F25-8196-7AEC2B070040}" type="pres">
      <dgm:prSet presAssocID="{A79F2178-888F-4462-BF33-18733F2E07C3}" presName="invisiNode" presStyleLbl="node1" presStyleIdx="1" presStyleCnt="5"/>
      <dgm:spPr/>
    </dgm:pt>
    <dgm:pt modelId="{FD606356-172D-4CB8-9593-D2D33363D9DE}" type="pres">
      <dgm:prSet presAssocID="{A79F2178-888F-4462-BF33-18733F2E07C3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B398E7-A574-4E44-8940-C709D1300D6C}" type="pres">
      <dgm:prSet presAssocID="{5FBD95FD-FB68-4157-92AD-01D02AE02803}" presName="sibTrans" presStyleLbl="sibTrans2D1" presStyleIdx="0" presStyleCnt="0"/>
      <dgm:spPr/>
      <dgm:t>
        <a:bodyPr/>
        <a:lstStyle/>
        <a:p>
          <a:endParaRPr lang="nl-NL"/>
        </a:p>
      </dgm:t>
    </dgm:pt>
    <dgm:pt modelId="{78FD3E6E-3D7F-4F5C-912F-9ACA31A2F022}" type="pres">
      <dgm:prSet presAssocID="{16F24E20-F0C5-42E2-A267-FE1FEE5DE690}" presName="compNode" presStyleCnt="0"/>
      <dgm:spPr/>
    </dgm:pt>
    <dgm:pt modelId="{DE15EF67-D75C-4E31-A48F-0C443FCA4570}" type="pres">
      <dgm:prSet presAssocID="{16F24E20-F0C5-42E2-A267-FE1FEE5DE6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E8E2EA-34C2-4087-A76B-4B867371AA85}" type="pres">
      <dgm:prSet presAssocID="{16F24E20-F0C5-42E2-A267-FE1FEE5DE690}" presName="invisiNode" presStyleLbl="node1" presStyleIdx="2" presStyleCnt="5"/>
      <dgm:spPr/>
    </dgm:pt>
    <dgm:pt modelId="{EE982893-1EB8-4E0D-852A-7B71B1F4F1E4}" type="pres">
      <dgm:prSet presAssocID="{16F24E20-F0C5-42E2-A267-FE1FEE5DE690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2349A70-A105-437D-B127-0E3D7CE43401}" type="pres">
      <dgm:prSet presAssocID="{9013928E-3D02-4932-960D-88CB0DEEC640}" presName="sibTrans" presStyleLbl="sibTrans2D1" presStyleIdx="0" presStyleCnt="0"/>
      <dgm:spPr/>
      <dgm:t>
        <a:bodyPr/>
        <a:lstStyle/>
        <a:p>
          <a:endParaRPr lang="nl-NL"/>
        </a:p>
      </dgm:t>
    </dgm:pt>
    <dgm:pt modelId="{D3E60AE0-73E3-43BF-9A09-783D4D06D4DE}" type="pres">
      <dgm:prSet presAssocID="{D83630F7-BD5A-4771-9C8C-AB82DE30AA57}" presName="compNode" presStyleCnt="0"/>
      <dgm:spPr/>
    </dgm:pt>
    <dgm:pt modelId="{155751F6-C62F-45BF-A394-DBDD24C998D1}" type="pres">
      <dgm:prSet presAssocID="{D83630F7-BD5A-4771-9C8C-AB82DE30AA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A45906-CA92-4CDD-BB6C-E9953A602092}" type="pres">
      <dgm:prSet presAssocID="{D83630F7-BD5A-4771-9C8C-AB82DE30AA57}" presName="invisiNode" presStyleLbl="node1" presStyleIdx="3" presStyleCnt="5"/>
      <dgm:spPr/>
    </dgm:pt>
    <dgm:pt modelId="{B757676B-6D52-4CE8-8205-C2BDE6AE7264}" type="pres">
      <dgm:prSet presAssocID="{D83630F7-BD5A-4771-9C8C-AB82DE30AA57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9067AB1-9EB7-4057-9758-7DF0E47F5F96}" type="pres">
      <dgm:prSet presAssocID="{F13E6497-9461-4027-86A2-C5F925A1402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28A78825-7339-45C9-9B42-BD0FEF2ADE35}" type="pres">
      <dgm:prSet presAssocID="{464A9AD4-7AF0-4F27-82C7-554F0D80E247}" presName="compNode" presStyleCnt="0"/>
      <dgm:spPr/>
    </dgm:pt>
    <dgm:pt modelId="{AB9A4344-B7EF-468D-9072-432B32997735}" type="pres">
      <dgm:prSet presAssocID="{464A9AD4-7AF0-4F27-82C7-554F0D80E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42645F-F404-4E72-86EC-10859A7712D8}" type="pres">
      <dgm:prSet presAssocID="{464A9AD4-7AF0-4F27-82C7-554F0D80E247}" presName="invisiNode" presStyleLbl="node1" presStyleIdx="4" presStyleCnt="5"/>
      <dgm:spPr/>
    </dgm:pt>
    <dgm:pt modelId="{1C8C2F59-9A42-4274-8DBC-244D9D55FC94}" type="pres">
      <dgm:prSet presAssocID="{464A9AD4-7AF0-4F27-82C7-554F0D80E247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C0953DA-FC5E-406C-A21C-A8B5E538A2AB}" type="presOf" srcId="{9F58EEDC-CA13-47ED-A2B2-A9D7AE23E2A4}" destId="{C1212B2A-2A0A-44E9-A617-F7EBBC763EBC}" srcOrd="0" destOrd="0" presId="urn:microsoft.com/office/officeart/2005/8/layout/pList2#1"/>
    <dgm:cxn modelId="{718D6F03-68E4-4306-860F-D23E8D9E0F7A}" type="presOf" srcId="{669144C7-66E6-43C1-9664-38BFAD344082}" destId="{74CE4A75-8C28-4DD9-B0AB-CD3A3EDB4E0F}" srcOrd="0" destOrd="0" presId="urn:microsoft.com/office/officeart/2005/8/layout/pList2#1"/>
    <dgm:cxn modelId="{6915DE23-37D3-49A1-8BC3-AF70C6D38D53}" type="presOf" srcId="{5FBD95FD-FB68-4157-92AD-01D02AE02803}" destId="{62B398E7-A574-4E44-8940-C709D1300D6C}" srcOrd="0" destOrd="0" presId="urn:microsoft.com/office/officeart/2005/8/layout/pList2#1"/>
    <dgm:cxn modelId="{797FEF54-137C-4E44-A35D-FC20488B9E77}" type="presOf" srcId="{D83630F7-BD5A-4771-9C8C-AB82DE30AA57}" destId="{155751F6-C62F-45BF-A394-DBDD24C998D1}" srcOrd="0" destOrd="0" presId="urn:microsoft.com/office/officeart/2005/8/layout/pList2#1"/>
    <dgm:cxn modelId="{0A21FB9B-DA1C-4DB5-B719-E2F73F5EFF95}" type="presOf" srcId="{70224123-34D2-441F-9BBE-CABB2794A0EB}" destId="{53FF4332-D9F7-4CD7-8B2D-D98051682065}" srcOrd="0" destOrd="0" presId="urn:microsoft.com/office/officeart/2005/8/layout/pList2#1"/>
    <dgm:cxn modelId="{816EC0F5-0C4B-4838-99BA-3A5DD93B7555}" srcId="{9F58EEDC-CA13-47ED-A2B2-A9D7AE23E2A4}" destId="{D83630F7-BD5A-4771-9C8C-AB82DE30AA57}" srcOrd="3" destOrd="0" parTransId="{7A0C0188-2B76-4330-902D-3724B5602D05}" sibTransId="{F13E6497-9461-4027-86A2-C5F925A1402F}"/>
    <dgm:cxn modelId="{157E3D2B-2F27-4979-B4D3-0328FF9D10DF}" type="presOf" srcId="{464A9AD4-7AF0-4F27-82C7-554F0D80E247}" destId="{AB9A4344-B7EF-468D-9072-432B32997735}" srcOrd="0" destOrd="0" presId="urn:microsoft.com/office/officeart/2005/8/layout/pList2#1"/>
    <dgm:cxn modelId="{3FA6A175-8664-4E0C-BFE6-CCDBADF994F8}" srcId="{9F58EEDC-CA13-47ED-A2B2-A9D7AE23E2A4}" destId="{464A9AD4-7AF0-4F27-82C7-554F0D80E247}" srcOrd="4" destOrd="0" parTransId="{301F49E0-82E9-4925-811D-9F1736B5754B}" sibTransId="{FF3CC510-638F-464A-AE0C-468C9E14E379}"/>
    <dgm:cxn modelId="{E231B5EC-C8F6-4013-AC44-AE2FA242D3C7}" type="presOf" srcId="{F13E6497-9461-4027-86A2-C5F925A1402F}" destId="{79067AB1-9EB7-4057-9758-7DF0E47F5F96}" srcOrd="0" destOrd="0" presId="urn:microsoft.com/office/officeart/2005/8/layout/pList2#1"/>
    <dgm:cxn modelId="{1906DF24-5491-4F53-8D87-6688EE4F2294}" srcId="{9F58EEDC-CA13-47ED-A2B2-A9D7AE23E2A4}" destId="{16F24E20-F0C5-42E2-A267-FE1FEE5DE690}" srcOrd="2" destOrd="0" parTransId="{38366DEF-17F5-4AEE-91A6-DCEFE7009533}" sibTransId="{9013928E-3D02-4932-960D-88CB0DEEC640}"/>
    <dgm:cxn modelId="{BA634404-7F40-4EC6-BA48-CBE13D2542AF}" type="presOf" srcId="{9013928E-3D02-4932-960D-88CB0DEEC640}" destId="{A2349A70-A105-437D-B127-0E3D7CE43401}" srcOrd="0" destOrd="0" presId="urn:microsoft.com/office/officeart/2005/8/layout/pList2#1"/>
    <dgm:cxn modelId="{58DB0716-29D0-40CF-B5FB-5798EA571147}" srcId="{9F58EEDC-CA13-47ED-A2B2-A9D7AE23E2A4}" destId="{669144C7-66E6-43C1-9664-38BFAD344082}" srcOrd="0" destOrd="0" parTransId="{2F15E968-D5BE-46DD-A6CA-B30BE8C257D0}" sibTransId="{70224123-34D2-441F-9BBE-CABB2794A0EB}"/>
    <dgm:cxn modelId="{75F18D76-40D9-440B-9315-3CC160BAC984}" type="presOf" srcId="{16F24E20-F0C5-42E2-A267-FE1FEE5DE690}" destId="{DE15EF67-D75C-4E31-A48F-0C443FCA4570}" srcOrd="0" destOrd="0" presId="urn:microsoft.com/office/officeart/2005/8/layout/pList2#1"/>
    <dgm:cxn modelId="{2124E3EB-4556-4CE4-A554-AF6E06D4E8E3}" type="presOf" srcId="{A79F2178-888F-4462-BF33-18733F2E07C3}" destId="{FFFC3CE5-6794-4E8A-A7EB-8F77744D26B0}" srcOrd="0" destOrd="0" presId="urn:microsoft.com/office/officeart/2005/8/layout/pList2#1"/>
    <dgm:cxn modelId="{15B6E9C7-15B5-4BF7-8946-8B147643249D}" srcId="{9F58EEDC-CA13-47ED-A2B2-A9D7AE23E2A4}" destId="{A79F2178-888F-4462-BF33-18733F2E07C3}" srcOrd="1" destOrd="0" parTransId="{F391EE78-403D-4C13-9B44-9676F6EB69C1}" sibTransId="{5FBD95FD-FB68-4157-92AD-01D02AE02803}"/>
    <dgm:cxn modelId="{67203CEA-1895-4920-96A5-3D5AA8ED657B}" type="presParOf" srcId="{C1212B2A-2A0A-44E9-A617-F7EBBC763EBC}" destId="{3972B2E3-688D-4997-80DD-1D8438800A0D}" srcOrd="0" destOrd="0" presId="urn:microsoft.com/office/officeart/2005/8/layout/pList2#1"/>
    <dgm:cxn modelId="{02F9EF81-C650-4A46-B09D-F520D33BD1B6}" type="presParOf" srcId="{C1212B2A-2A0A-44E9-A617-F7EBBC763EBC}" destId="{BCE57E24-BFBF-49CC-A2BC-8AA984E9880B}" srcOrd="1" destOrd="0" presId="urn:microsoft.com/office/officeart/2005/8/layout/pList2#1"/>
    <dgm:cxn modelId="{02265363-5F1A-406D-8900-64567E2A61E7}" type="presParOf" srcId="{BCE57E24-BFBF-49CC-A2BC-8AA984E9880B}" destId="{C6B5B34B-B3EC-4A7E-91EA-1D0CF663A383}" srcOrd="0" destOrd="0" presId="urn:microsoft.com/office/officeart/2005/8/layout/pList2#1"/>
    <dgm:cxn modelId="{95FD0FD3-6095-449B-8073-5EDFA4638F0B}" type="presParOf" srcId="{C6B5B34B-B3EC-4A7E-91EA-1D0CF663A383}" destId="{74CE4A75-8C28-4DD9-B0AB-CD3A3EDB4E0F}" srcOrd="0" destOrd="0" presId="urn:microsoft.com/office/officeart/2005/8/layout/pList2#1"/>
    <dgm:cxn modelId="{BF0BE4C0-A773-4466-9C43-EDF41FE5F6CD}" type="presParOf" srcId="{C6B5B34B-B3EC-4A7E-91EA-1D0CF663A383}" destId="{DA9E5128-69CB-4EFC-B344-6112A4EE0346}" srcOrd="1" destOrd="0" presId="urn:microsoft.com/office/officeart/2005/8/layout/pList2#1"/>
    <dgm:cxn modelId="{62AB2273-0672-476F-836A-0316E4A8C3D6}" type="presParOf" srcId="{C6B5B34B-B3EC-4A7E-91EA-1D0CF663A383}" destId="{37E738A5-A692-4305-AC86-9C04726EBBDD}" srcOrd="2" destOrd="0" presId="urn:microsoft.com/office/officeart/2005/8/layout/pList2#1"/>
    <dgm:cxn modelId="{30BD62FE-D0A1-44E4-A3B6-3786F994C0FF}" type="presParOf" srcId="{BCE57E24-BFBF-49CC-A2BC-8AA984E9880B}" destId="{53FF4332-D9F7-4CD7-8B2D-D98051682065}" srcOrd="1" destOrd="0" presId="urn:microsoft.com/office/officeart/2005/8/layout/pList2#1"/>
    <dgm:cxn modelId="{0714AF35-4E1D-4CD4-A15E-E0A2BED2F421}" type="presParOf" srcId="{BCE57E24-BFBF-49CC-A2BC-8AA984E9880B}" destId="{22B22F48-45DD-49E9-AA59-876D876FDB14}" srcOrd="2" destOrd="0" presId="urn:microsoft.com/office/officeart/2005/8/layout/pList2#1"/>
    <dgm:cxn modelId="{C3E24C10-2897-41BA-BAAC-2486F6FBF2A0}" type="presParOf" srcId="{22B22F48-45DD-49E9-AA59-876D876FDB14}" destId="{FFFC3CE5-6794-4E8A-A7EB-8F77744D26B0}" srcOrd="0" destOrd="0" presId="urn:microsoft.com/office/officeart/2005/8/layout/pList2#1"/>
    <dgm:cxn modelId="{637CA363-CB28-4B4A-84E5-8E8AABEC56D8}" type="presParOf" srcId="{22B22F48-45DD-49E9-AA59-876D876FDB14}" destId="{C10254B3-2213-4F25-8196-7AEC2B070040}" srcOrd="1" destOrd="0" presId="urn:microsoft.com/office/officeart/2005/8/layout/pList2#1"/>
    <dgm:cxn modelId="{7954615F-72A4-41FB-8D74-157650CF0ACB}" type="presParOf" srcId="{22B22F48-45DD-49E9-AA59-876D876FDB14}" destId="{FD606356-172D-4CB8-9593-D2D33363D9DE}" srcOrd="2" destOrd="0" presId="urn:microsoft.com/office/officeart/2005/8/layout/pList2#1"/>
    <dgm:cxn modelId="{705804D3-016E-438B-9A49-541A03C8D5EF}" type="presParOf" srcId="{BCE57E24-BFBF-49CC-A2BC-8AA984E9880B}" destId="{62B398E7-A574-4E44-8940-C709D1300D6C}" srcOrd="3" destOrd="0" presId="urn:microsoft.com/office/officeart/2005/8/layout/pList2#1"/>
    <dgm:cxn modelId="{DD932E34-023C-4C70-9A2F-CC9FC80E1100}" type="presParOf" srcId="{BCE57E24-BFBF-49CC-A2BC-8AA984E9880B}" destId="{78FD3E6E-3D7F-4F5C-912F-9ACA31A2F022}" srcOrd="4" destOrd="0" presId="urn:microsoft.com/office/officeart/2005/8/layout/pList2#1"/>
    <dgm:cxn modelId="{8B37BA77-C9AD-47A5-ABAF-FD35CCF40182}" type="presParOf" srcId="{78FD3E6E-3D7F-4F5C-912F-9ACA31A2F022}" destId="{DE15EF67-D75C-4E31-A48F-0C443FCA4570}" srcOrd="0" destOrd="0" presId="urn:microsoft.com/office/officeart/2005/8/layout/pList2#1"/>
    <dgm:cxn modelId="{6A996580-F578-4A29-85DD-15021682F7C1}" type="presParOf" srcId="{78FD3E6E-3D7F-4F5C-912F-9ACA31A2F022}" destId="{0FE8E2EA-34C2-4087-A76B-4B867371AA85}" srcOrd="1" destOrd="0" presId="urn:microsoft.com/office/officeart/2005/8/layout/pList2#1"/>
    <dgm:cxn modelId="{6924AC8D-CDFD-4A4C-946C-ECF300215B12}" type="presParOf" srcId="{78FD3E6E-3D7F-4F5C-912F-9ACA31A2F022}" destId="{EE982893-1EB8-4E0D-852A-7B71B1F4F1E4}" srcOrd="2" destOrd="0" presId="urn:microsoft.com/office/officeart/2005/8/layout/pList2#1"/>
    <dgm:cxn modelId="{469FC94F-AF05-4F25-B015-B428B4F7A71F}" type="presParOf" srcId="{BCE57E24-BFBF-49CC-A2BC-8AA984E9880B}" destId="{A2349A70-A105-437D-B127-0E3D7CE43401}" srcOrd="5" destOrd="0" presId="urn:microsoft.com/office/officeart/2005/8/layout/pList2#1"/>
    <dgm:cxn modelId="{7E8C03EB-AEBB-4087-B56C-38B7FABC8C52}" type="presParOf" srcId="{BCE57E24-BFBF-49CC-A2BC-8AA984E9880B}" destId="{D3E60AE0-73E3-43BF-9A09-783D4D06D4DE}" srcOrd="6" destOrd="0" presId="urn:microsoft.com/office/officeart/2005/8/layout/pList2#1"/>
    <dgm:cxn modelId="{635A9458-37D1-41B6-9E11-69FD3625F300}" type="presParOf" srcId="{D3E60AE0-73E3-43BF-9A09-783D4D06D4DE}" destId="{155751F6-C62F-45BF-A394-DBDD24C998D1}" srcOrd="0" destOrd="0" presId="urn:microsoft.com/office/officeart/2005/8/layout/pList2#1"/>
    <dgm:cxn modelId="{48BAAA60-42C0-4377-A8F7-72CB51524115}" type="presParOf" srcId="{D3E60AE0-73E3-43BF-9A09-783D4D06D4DE}" destId="{E0A45906-CA92-4CDD-BB6C-E9953A602092}" srcOrd="1" destOrd="0" presId="urn:microsoft.com/office/officeart/2005/8/layout/pList2#1"/>
    <dgm:cxn modelId="{32CE0BC8-3DBD-4C1C-A62B-FCF4D9E28270}" type="presParOf" srcId="{D3E60AE0-73E3-43BF-9A09-783D4D06D4DE}" destId="{B757676B-6D52-4CE8-8205-C2BDE6AE7264}" srcOrd="2" destOrd="0" presId="urn:microsoft.com/office/officeart/2005/8/layout/pList2#1"/>
    <dgm:cxn modelId="{50F93353-5B4D-427C-9632-1A6E8A755EA8}" type="presParOf" srcId="{BCE57E24-BFBF-49CC-A2BC-8AA984E9880B}" destId="{79067AB1-9EB7-4057-9758-7DF0E47F5F96}" srcOrd="7" destOrd="0" presId="urn:microsoft.com/office/officeart/2005/8/layout/pList2#1"/>
    <dgm:cxn modelId="{AEE7A8E5-79B5-486C-95DF-2ED20EACF865}" type="presParOf" srcId="{BCE57E24-BFBF-49CC-A2BC-8AA984E9880B}" destId="{28A78825-7339-45C9-9B42-BD0FEF2ADE35}" srcOrd="8" destOrd="0" presId="urn:microsoft.com/office/officeart/2005/8/layout/pList2#1"/>
    <dgm:cxn modelId="{074BA93D-C5BC-4E9F-BD31-C1007B7EB539}" type="presParOf" srcId="{28A78825-7339-45C9-9B42-BD0FEF2ADE35}" destId="{AB9A4344-B7EF-468D-9072-432B32997735}" srcOrd="0" destOrd="0" presId="urn:microsoft.com/office/officeart/2005/8/layout/pList2#1"/>
    <dgm:cxn modelId="{51C64CCE-47BF-42EC-B1AD-76DE7B555783}" type="presParOf" srcId="{28A78825-7339-45C9-9B42-BD0FEF2ADE35}" destId="{9842645F-F404-4E72-86EC-10859A7712D8}" srcOrd="1" destOrd="0" presId="urn:microsoft.com/office/officeart/2005/8/layout/pList2#1"/>
    <dgm:cxn modelId="{61C9B4AB-1CBC-4FE5-A3F9-D7A25FA7ACDC}" type="presParOf" srcId="{28A78825-7339-45C9-9B42-BD0FEF2ADE35}" destId="{1C8C2F59-9A42-4274-8DBC-244D9D55FC9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3EAB57-38EC-49CC-B03D-09808C9E055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8A900AD-CC1B-4859-8704-F1EFDDA796F0}">
      <dgm:prSet/>
      <dgm:spPr/>
      <dgm:t>
        <a:bodyPr/>
        <a:lstStyle/>
        <a:p>
          <a:pPr algn="ctr" rtl="0"/>
          <a:r>
            <a:rPr lang="nl-NL" smtClean="0"/>
            <a:t>HIV – Aids</a:t>
          </a:r>
          <a:endParaRPr lang="nl-NL"/>
        </a:p>
      </dgm:t>
    </dgm:pt>
    <dgm:pt modelId="{AE118343-8573-4A21-8A9D-3C362EE5CEB9}" type="parTrans" cxnId="{01B62574-E559-4622-A06B-8BCB78AC663A}">
      <dgm:prSet/>
      <dgm:spPr/>
      <dgm:t>
        <a:bodyPr/>
        <a:lstStyle/>
        <a:p>
          <a:endParaRPr lang="nl-NL"/>
        </a:p>
      </dgm:t>
    </dgm:pt>
    <dgm:pt modelId="{7C028E21-9474-4347-BF11-A297EF73DB68}" type="sibTrans" cxnId="{01B62574-E559-4622-A06B-8BCB78AC663A}">
      <dgm:prSet/>
      <dgm:spPr/>
      <dgm:t>
        <a:bodyPr/>
        <a:lstStyle/>
        <a:p>
          <a:endParaRPr lang="nl-NL"/>
        </a:p>
      </dgm:t>
    </dgm:pt>
    <dgm:pt modelId="{0D179B6E-D72A-4B53-A11E-C9E9BC103055}" type="pres">
      <dgm:prSet presAssocID="{9F3EAB57-38EC-49CC-B03D-09808C9E05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02010CE-2026-4B19-B6DD-A747E60150C2}" type="pres">
      <dgm:prSet presAssocID="{28A900AD-CC1B-4859-8704-F1EFDDA796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E5590D0-A602-4ED3-AF61-F105756FBEC5}" type="presOf" srcId="{28A900AD-CC1B-4859-8704-F1EFDDA796F0}" destId="{A02010CE-2026-4B19-B6DD-A747E60150C2}" srcOrd="0" destOrd="0" presId="urn:microsoft.com/office/officeart/2005/8/layout/vList2"/>
    <dgm:cxn modelId="{85B98B56-A341-439F-9957-70B3093C515C}" type="presOf" srcId="{9F3EAB57-38EC-49CC-B03D-09808C9E0552}" destId="{0D179B6E-D72A-4B53-A11E-C9E9BC103055}" srcOrd="0" destOrd="0" presId="urn:microsoft.com/office/officeart/2005/8/layout/vList2"/>
    <dgm:cxn modelId="{01B62574-E559-4622-A06B-8BCB78AC663A}" srcId="{9F3EAB57-38EC-49CC-B03D-09808C9E0552}" destId="{28A900AD-CC1B-4859-8704-F1EFDDA796F0}" srcOrd="0" destOrd="0" parTransId="{AE118343-8573-4A21-8A9D-3C362EE5CEB9}" sibTransId="{7C028E21-9474-4347-BF11-A297EF73DB68}"/>
    <dgm:cxn modelId="{D483D6D8-2006-4C1C-B759-23072895EE62}" type="presParOf" srcId="{0D179B6E-D72A-4B53-A11E-C9E9BC103055}" destId="{A02010CE-2026-4B19-B6DD-A747E60150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239E3-DC5D-4B5B-A3B5-C53CE54865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293E10C-B992-4730-AF1B-1D2048A73066}">
      <dgm:prSet/>
      <dgm:spPr/>
      <dgm:t>
        <a:bodyPr/>
        <a:lstStyle/>
        <a:p>
          <a:pPr algn="ctr" rtl="0"/>
          <a:r>
            <a:rPr lang="nl-NL" smtClean="0"/>
            <a:t>Seksueel overdraagbare aandoeningen </a:t>
          </a:r>
          <a:r>
            <a:rPr lang="nl-NL" smtClean="0">
              <a:sym typeface="Wingdings"/>
            </a:rPr>
            <a:t></a:t>
          </a:r>
          <a:r>
            <a:rPr lang="nl-NL" smtClean="0"/>
            <a:t> soa’s</a:t>
          </a:r>
          <a:endParaRPr lang="nl-NL"/>
        </a:p>
      </dgm:t>
    </dgm:pt>
    <dgm:pt modelId="{269FCD7D-9DAB-46E7-B287-5A82E520E16A}" type="parTrans" cxnId="{D380503C-FC80-4733-BCDF-43DC312D7476}">
      <dgm:prSet/>
      <dgm:spPr/>
      <dgm:t>
        <a:bodyPr/>
        <a:lstStyle/>
        <a:p>
          <a:endParaRPr lang="nl-NL"/>
        </a:p>
      </dgm:t>
    </dgm:pt>
    <dgm:pt modelId="{3DD0CC1E-611D-4077-AA22-8A13FCDB1BF3}" type="sibTrans" cxnId="{D380503C-FC80-4733-BCDF-43DC312D7476}">
      <dgm:prSet/>
      <dgm:spPr/>
      <dgm:t>
        <a:bodyPr/>
        <a:lstStyle/>
        <a:p>
          <a:endParaRPr lang="nl-NL"/>
        </a:p>
      </dgm:t>
    </dgm:pt>
    <dgm:pt modelId="{65F77874-C3C3-42A7-8621-8D2112950E65}" type="pres">
      <dgm:prSet presAssocID="{2DE239E3-DC5D-4B5B-A3B5-C53CE54865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59CCDF-E474-48B9-A86C-DB0D4266DF4C}" type="pres">
      <dgm:prSet presAssocID="{A293E10C-B992-4730-AF1B-1D2048A730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380503C-FC80-4733-BCDF-43DC312D7476}" srcId="{2DE239E3-DC5D-4B5B-A3B5-C53CE5486573}" destId="{A293E10C-B992-4730-AF1B-1D2048A73066}" srcOrd="0" destOrd="0" parTransId="{269FCD7D-9DAB-46E7-B287-5A82E520E16A}" sibTransId="{3DD0CC1E-611D-4077-AA22-8A13FCDB1BF3}"/>
    <dgm:cxn modelId="{44EBE652-8520-44E2-8007-F83BD9B0BC61}" type="presOf" srcId="{2DE239E3-DC5D-4B5B-A3B5-C53CE5486573}" destId="{65F77874-C3C3-42A7-8621-8D2112950E65}" srcOrd="0" destOrd="0" presId="urn:microsoft.com/office/officeart/2005/8/layout/vList2"/>
    <dgm:cxn modelId="{3E8E01D5-254B-4684-A9C2-F0D396740445}" type="presOf" srcId="{A293E10C-B992-4730-AF1B-1D2048A73066}" destId="{8C59CCDF-E474-48B9-A86C-DB0D4266DF4C}" srcOrd="0" destOrd="0" presId="urn:microsoft.com/office/officeart/2005/8/layout/vList2"/>
    <dgm:cxn modelId="{9E7825BF-F5AC-4E51-B719-4ADB0320904A}" type="presParOf" srcId="{65F77874-C3C3-42A7-8621-8D2112950E65}" destId="{8C59CCDF-E474-48B9-A86C-DB0D4266DF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DE75D48-D1DA-416E-8850-2AD44A39184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E8E2A71-14A4-4F6B-8187-2037F10C7724}">
      <dgm:prSet custT="1"/>
      <dgm:spPr/>
      <dgm:t>
        <a:bodyPr/>
        <a:lstStyle/>
        <a:p>
          <a:pPr algn="ctr" rtl="0"/>
          <a:r>
            <a:rPr lang="nl-NL" sz="2400" smtClean="0"/>
            <a:t>Besmetting alleen door voorvocht, vaginaal vocht, bloed of sperma</a:t>
          </a:r>
          <a:endParaRPr lang="nl-NL" sz="2400"/>
        </a:p>
      </dgm:t>
    </dgm:pt>
    <dgm:pt modelId="{EDAF1491-6E8B-44D5-B833-D1457D50CFC1}" type="parTrans" cxnId="{FDB34147-C489-4F2A-A600-6377C0A790A7}">
      <dgm:prSet/>
      <dgm:spPr/>
      <dgm:t>
        <a:bodyPr/>
        <a:lstStyle/>
        <a:p>
          <a:pPr algn="ctr"/>
          <a:endParaRPr lang="nl-NL" sz="2400"/>
        </a:p>
      </dgm:t>
    </dgm:pt>
    <dgm:pt modelId="{55BAA836-3FB3-47E3-841F-14D8C53AEDE2}" type="sibTrans" cxnId="{FDB34147-C489-4F2A-A600-6377C0A790A7}">
      <dgm:prSet/>
      <dgm:spPr/>
      <dgm:t>
        <a:bodyPr/>
        <a:lstStyle/>
        <a:p>
          <a:pPr algn="ctr"/>
          <a:endParaRPr lang="nl-NL" sz="2400"/>
        </a:p>
      </dgm:t>
    </dgm:pt>
    <dgm:pt modelId="{797E9823-FA35-4B16-B7A5-E9F7E3839A33}">
      <dgm:prSet custT="1"/>
      <dgm:spPr/>
      <dgm:t>
        <a:bodyPr/>
        <a:lstStyle/>
        <a:p>
          <a:pPr algn="ctr" rtl="0"/>
          <a:r>
            <a:rPr lang="nl-NL" sz="2400" smtClean="0"/>
            <a:t>Niet door niezen, hoesten, zoenen of bijvoorbeeld elkaars vork gebruiken</a:t>
          </a:r>
          <a:endParaRPr lang="nl-NL" sz="2400"/>
        </a:p>
      </dgm:t>
    </dgm:pt>
    <dgm:pt modelId="{710F2DAF-1C8F-4DAE-86E3-D42CFFEFA18B}" type="parTrans" cxnId="{003C28B6-9A6A-4B32-852E-6851647AB7BC}">
      <dgm:prSet/>
      <dgm:spPr/>
      <dgm:t>
        <a:bodyPr/>
        <a:lstStyle/>
        <a:p>
          <a:pPr algn="ctr"/>
          <a:endParaRPr lang="nl-NL" sz="2400"/>
        </a:p>
      </dgm:t>
    </dgm:pt>
    <dgm:pt modelId="{95E11A07-BA29-4F57-A571-7B1957587675}" type="sibTrans" cxnId="{003C28B6-9A6A-4B32-852E-6851647AB7BC}">
      <dgm:prSet/>
      <dgm:spPr/>
      <dgm:t>
        <a:bodyPr/>
        <a:lstStyle/>
        <a:p>
          <a:pPr algn="ctr"/>
          <a:endParaRPr lang="nl-NL" sz="2400"/>
        </a:p>
      </dgm:t>
    </dgm:pt>
    <dgm:pt modelId="{8DE91222-7CE3-45AA-A014-771D041420AF}">
      <dgm:prSet custT="1"/>
      <dgm:spPr/>
      <dgm:t>
        <a:bodyPr/>
        <a:lstStyle/>
        <a:p>
          <a:pPr algn="ctr" rtl="0"/>
          <a:r>
            <a:rPr lang="nl-NL" sz="2400" dirty="0" smtClean="0"/>
            <a:t>Wel door gebruikte injectienaalden</a:t>
          </a:r>
          <a:endParaRPr lang="nl-NL" sz="2400" dirty="0"/>
        </a:p>
      </dgm:t>
    </dgm:pt>
    <dgm:pt modelId="{AF680431-D40E-44E5-9DC4-A2678188A631}" type="parTrans" cxnId="{19F2BD00-562E-4BF0-808C-D6F4127665EF}">
      <dgm:prSet/>
      <dgm:spPr/>
      <dgm:t>
        <a:bodyPr/>
        <a:lstStyle/>
        <a:p>
          <a:pPr algn="ctr"/>
          <a:endParaRPr lang="nl-NL" sz="2400"/>
        </a:p>
      </dgm:t>
    </dgm:pt>
    <dgm:pt modelId="{457695F5-F520-4E5A-BB4B-D2959DEB2D48}" type="sibTrans" cxnId="{19F2BD00-562E-4BF0-808C-D6F4127665EF}">
      <dgm:prSet/>
      <dgm:spPr/>
      <dgm:t>
        <a:bodyPr/>
        <a:lstStyle/>
        <a:p>
          <a:pPr algn="ctr"/>
          <a:endParaRPr lang="nl-NL" sz="2400"/>
        </a:p>
      </dgm:t>
    </dgm:pt>
    <dgm:pt modelId="{7FCF7C1A-EAED-4FE2-B02B-8C370354423D}">
      <dgm:prSet custT="1"/>
      <dgm:spPr/>
      <dgm:t>
        <a:bodyPr/>
        <a:lstStyle/>
        <a:p>
          <a:pPr algn="ctr" rtl="0"/>
          <a:r>
            <a:rPr lang="nl-NL" sz="2400" smtClean="0"/>
            <a:t>HIV nestelt zich in witte bloedcellen</a:t>
          </a:r>
          <a:endParaRPr lang="nl-NL" sz="2400"/>
        </a:p>
      </dgm:t>
    </dgm:pt>
    <dgm:pt modelId="{8F210C58-1B54-45D5-BF5F-56BCF4EC9D96}" type="parTrans" cxnId="{CBC2124C-BA75-4C0B-8B24-AB0E22B235AB}">
      <dgm:prSet/>
      <dgm:spPr/>
      <dgm:t>
        <a:bodyPr/>
        <a:lstStyle/>
        <a:p>
          <a:pPr algn="ctr"/>
          <a:endParaRPr lang="nl-NL" sz="2400"/>
        </a:p>
      </dgm:t>
    </dgm:pt>
    <dgm:pt modelId="{B16DEE47-1D8D-4CEA-A8FC-7812D3F8F83E}" type="sibTrans" cxnId="{CBC2124C-BA75-4C0B-8B24-AB0E22B235AB}">
      <dgm:prSet/>
      <dgm:spPr/>
      <dgm:t>
        <a:bodyPr/>
        <a:lstStyle/>
        <a:p>
          <a:pPr algn="ctr"/>
          <a:endParaRPr lang="nl-NL" sz="2400"/>
        </a:p>
      </dgm:t>
    </dgm:pt>
    <dgm:pt modelId="{84EC4FC1-FA0C-4286-B70F-36E2CAD7EE78}">
      <dgm:prSet custT="1"/>
      <dgm:spPr/>
      <dgm:t>
        <a:bodyPr/>
        <a:lstStyle/>
        <a:p>
          <a:pPr algn="ctr" rtl="0"/>
          <a:r>
            <a:rPr lang="nl-NL" sz="2400" smtClean="0"/>
            <a:t>Ondermijnt het afweersysteem</a:t>
          </a:r>
          <a:endParaRPr lang="nl-NL" sz="2400"/>
        </a:p>
      </dgm:t>
    </dgm:pt>
    <dgm:pt modelId="{A67E9DC2-2FB2-432E-B09F-2DF63C2F56D2}" type="parTrans" cxnId="{91697052-4089-4A02-9E92-44BF2A52B750}">
      <dgm:prSet/>
      <dgm:spPr/>
      <dgm:t>
        <a:bodyPr/>
        <a:lstStyle/>
        <a:p>
          <a:pPr algn="ctr"/>
          <a:endParaRPr lang="nl-NL" sz="2400"/>
        </a:p>
      </dgm:t>
    </dgm:pt>
    <dgm:pt modelId="{F8DBD358-2AA0-4BCE-AF8D-3D1F0C1A6ED1}" type="sibTrans" cxnId="{91697052-4089-4A02-9E92-44BF2A52B750}">
      <dgm:prSet/>
      <dgm:spPr/>
      <dgm:t>
        <a:bodyPr/>
        <a:lstStyle/>
        <a:p>
          <a:pPr algn="ctr"/>
          <a:endParaRPr lang="nl-NL" sz="2400"/>
        </a:p>
      </dgm:t>
    </dgm:pt>
    <dgm:pt modelId="{F6C566BB-A0C7-4C2A-B59B-CC05030B332E}">
      <dgm:prSet custT="1"/>
      <dgm:spPr/>
      <dgm:t>
        <a:bodyPr/>
        <a:lstStyle/>
        <a:p>
          <a:pPr algn="ctr" rtl="0"/>
          <a:r>
            <a:rPr lang="nl-NL" sz="2400" smtClean="0"/>
            <a:t>Je kunt doodgaan aan elke langskomende ziekte</a:t>
          </a:r>
          <a:endParaRPr lang="nl-NL" sz="2400"/>
        </a:p>
      </dgm:t>
    </dgm:pt>
    <dgm:pt modelId="{A6BA66B7-A9F4-4B95-81C8-10C83E060777}" type="parTrans" cxnId="{9FAF654F-EC86-4EB4-A51E-D89CA3E99FF0}">
      <dgm:prSet/>
      <dgm:spPr/>
      <dgm:t>
        <a:bodyPr/>
        <a:lstStyle/>
        <a:p>
          <a:pPr algn="ctr"/>
          <a:endParaRPr lang="nl-NL" sz="2400"/>
        </a:p>
      </dgm:t>
    </dgm:pt>
    <dgm:pt modelId="{CD3DEC3F-29CD-4EEF-A586-8373D512BD41}" type="sibTrans" cxnId="{9FAF654F-EC86-4EB4-A51E-D89CA3E99FF0}">
      <dgm:prSet/>
      <dgm:spPr/>
      <dgm:t>
        <a:bodyPr/>
        <a:lstStyle/>
        <a:p>
          <a:pPr algn="ctr"/>
          <a:endParaRPr lang="nl-NL" sz="2400"/>
        </a:p>
      </dgm:t>
    </dgm:pt>
    <dgm:pt modelId="{692B315B-26F3-442F-8A45-AA0E72BEE20D}" type="pres">
      <dgm:prSet presAssocID="{9DE75D48-D1DA-416E-8850-2AD44A3918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3F0C0A9-F82D-4395-A763-0104C9884A46}" type="pres">
      <dgm:prSet presAssocID="{BE8E2A71-14A4-4F6B-8187-2037F10C772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C09518-8A60-44E9-9081-3C0074A110CB}" type="pres">
      <dgm:prSet presAssocID="{55BAA836-3FB3-47E3-841F-14D8C53AEDE2}" presName="spacer" presStyleCnt="0"/>
      <dgm:spPr/>
    </dgm:pt>
    <dgm:pt modelId="{4624B32B-DA7E-47CD-BE15-50C10E0324B8}" type="pres">
      <dgm:prSet presAssocID="{797E9823-FA35-4B16-B7A5-E9F7E3839A3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319504-FE72-47EE-B616-801AFB37A23A}" type="pres">
      <dgm:prSet presAssocID="{95E11A07-BA29-4F57-A571-7B1957587675}" presName="spacer" presStyleCnt="0"/>
      <dgm:spPr/>
    </dgm:pt>
    <dgm:pt modelId="{C576AEA1-5B84-4E97-B359-A549DE85CFA3}" type="pres">
      <dgm:prSet presAssocID="{8DE91222-7CE3-45AA-A014-771D041420A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D03B77C-297E-4AF8-AD69-D83E6E6E62FE}" type="pres">
      <dgm:prSet presAssocID="{457695F5-F520-4E5A-BB4B-D2959DEB2D48}" presName="spacer" presStyleCnt="0"/>
      <dgm:spPr/>
    </dgm:pt>
    <dgm:pt modelId="{229F68BF-5E74-4959-A34A-4E076AA23B06}" type="pres">
      <dgm:prSet presAssocID="{7FCF7C1A-EAED-4FE2-B02B-8C370354423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6D8C68-91C5-4F84-9563-E3DF1744B702}" type="pres">
      <dgm:prSet presAssocID="{B16DEE47-1D8D-4CEA-A8FC-7812D3F8F83E}" presName="spacer" presStyleCnt="0"/>
      <dgm:spPr/>
    </dgm:pt>
    <dgm:pt modelId="{1D19083A-7048-47BB-8989-329861553617}" type="pres">
      <dgm:prSet presAssocID="{84EC4FC1-FA0C-4286-B70F-36E2CAD7EE7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C79134-F7CE-4BFA-B8F5-235C866207E7}" type="pres">
      <dgm:prSet presAssocID="{F8DBD358-2AA0-4BCE-AF8D-3D1F0C1A6ED1}" presName="spacer" presStyleCnt="0"/>
      <dgm:spPr/>
    </dgm:pt>
    <dgm:pt modelId="{0EBE0DAB-ABF4-4893-B189-7E3F8D70FF1F}" type="pres">
      <dgm:prSet presAssocID="{F6C566BB-A0C7-4C2A-B59B-CC05030B332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F6E8931-D393-4861-A490-DD5C1427B759}" type="presOf" srcId="{8DE91222-7CE3-45AA-A014-771D041420AF}" destId="{C576AEA1-5B84-4E97-B359-A549DE85CFA3}" srcOrd="0" destOrd="0" presId="urn:microsoft.com/office/officeart/2005/8/layout/vList2"/>
    <dgm:cxn modelId="{93BD9DEA-95CB-4F23-BABD-B25C0A4078C7}" type="presOf" srcId="{84EC4FC1-FA0C-4286-B70F-36E2CAD7EE78}" destId="{1D19083A-7048-47BB-8989-329861553617}" srcOrd="0" destOrd="0" presId="urn:microsoft.com/office/officeart/2005/8/layout/vList2"/>
    <dgm:cxn modelId="{62D7E1B4-CDA7-486E-89DA-D697577FCD77}" type="presOf" srcId="{797E9823-FA35-4B16-B7A5-E9F7E3839A33}" destId="{4624B32B-DA7E-47CD-BE15-50C10E0324B8}" srcOrd="0" destOrd="0" presId="urn:microsoft.com/office/officeart/2005/8/layout/vList2"/>
    <dgm:cxn modelId="{E679EB20-67C1-4BB9-8F21-C4FFAA74F539}" type="presOf" srcId="{F6C566BB-A0C7-4C2A-B59B-CC05030B332E}" destId="{0EBE0DAB-ABF4-4893-B189-7E3F8D70FF1F}" srcOrd="0" destOrd="0" presId="urn:microsoft.com/office/officeart/2005/8/layout/vList2"/>
    <dgm:cxn modelId="{98F48C07-75F7-4A21-9F5F-844A3E9AFFCA}" type="presOf" srcId="{9DE75D48-D1DA-416E-8850-2AD44A391847}" destId="{692B315B-26F3-442F-8A45-AA0E72BEE20D}" srcOrd="0" destOrd="0" presId="urn:microsoft.com/office/officeart/2005/8/layout/vList2"/>
    <dgm:cxn modelId="{91697052-4089-4A02-9E92-44BF2A52B750}" srcId="{9DE75D48-D1DA-416E-8850-2AD44A391847}" destId="{84EC4FC1-FA0C-4286-B70F-36E2CAD7EE78}" srcOrd="4" destOrd="0" parTransId="{A67E9DC2-2FB2-432E-B09F-2DF63C2F56D2}" sibTransId="{F8DBD358-2AA0-4BCE-AF8D-3D1F0C1A6ED1}"/>
    <dgm:cxn modelId="{FDB34147-C489-4F2A-A600-6377C0A790A7}" srcId="{9DE75D48-D1DA-416E-8850-2AD44A391847}" destId="{BE8E2A71-14A4-4F6B-8187-2037F10C7724}" srcOrd="0" destOrd="0" parTransId="{EDAF1491-6E8B-44D5-B833-D1457D50CFC1}" sibTransId="{55BAA836-3FB3-47E3-841F-14D8C53AEDE2}"/>
    <dgm:cxn modelId="{003C28B6-9A6A-4B32-852E-6851647AB7BC}" srcId="{9DE75D48-D1DA-416E-8850-2AD44A391847}" destId="{797E9823-FA35-4B16-B7A5-E9F7E3839A33}" srcOrd="1" destOrd="0" parTransId="{710F2DAF-1C8F-4DAE-86E3-D42CFFEFA18B}" sibTransId="{95E11A07-BA29-4F57-A571-7B1957587675}"/>
    <dgm:cxn modelId="{19F2BD00-562E-4BF0-808C-D6F4127665EF}" srcId="{9DE75D48-D1DA-416E-8850-2AD44A391847}" destId="{8DE91222-7CE3-45AA-A014-771D041420AF}" srcOrd="2" destOrd="0" parTransId="{AF680431-D40E-44E5-9DC4-A2678188A631}" sibTransId="{457695F5-F520-4E5A-BB4B-D2959DEB2D48}"/>
    <dgm:cxn modelId="{14F14824-10E9-42DE-8DC4-D471B9660986}" type="presOf" srcId="{BE8E2A71-14A4-4F6B-8187-2037F10C7724}" destId="{93F0C0A9-F82D-4395-A763-0104C9884A46}" srcOrd="0" destOrd="0" presId="urn:microsoft.com/office/officeart/2005/8/layout/vList2"/>
    <dgm:cxn modelId="{9FAF654F-EC86-4EB4-A51E-D89CA3E99FF0}" srcId="{9DE75D48-D1DA-416E-8850-2AD44A391847}" destId="{F6C566BB-A0C7-4C2A-B59B-CC05030B332E}" srcOrd="5" destOrd="0" parTransId="{A6BA66B7-A9F4-4B95-81C8-10C83E060777}" sibTransId="{CD3DEC3F-29CD-4EEF-A586-8373D512BD41}"/>
    <dgm:cxn modelId="{8C9EACD3-F560-458C-A513-9915916CF635}" type="presOf" srcId="{7FCF7C1A-EAED-4FE2-B02B-8C370354423D}" destId="{229F68BF-5E74-4959-A34A-4E076AA23B06}" srcOrd="0" destOrd="0" presId="urn:microsoft.com/office/officeart/2005/8/layout/vList2"/>
    <dgm:cxn modelId="{CBC2124C-BA75-4C0B-8B24-AB0E22B235AB}" srcId="{9DE75D48-D1DA-416E-8850-2AD44A391847}" destId="{7FCF7C1A-EAED-4FE2-B02B-8C370354423D}" srcOrd="3" destOrd="0" parTransId="{8F210C58-1B54-45D5-BF5F-56BCF4EC9D96}" sibTransId="{B16DEE47-1D8D-4CEA-A8FC-7812D3F8F83E}"/>
    <dgm:cxn modelId="{6738F1AD-479D-441C-A9C8-ADA8C795714F}" type="presParOf" srcId="{692B315B-26F3-442F-8A45-AA0E72BEE20D}" destId="{93F0C0A9-F82D-4395-A763-0104C9884A46}" srcOrd="0" destOrd="0" presId="urn:microsoft.com/office/officeart/2005/8/layout/vList2"/>
    <dgm:cxn modelId="{A4D22843-B345-45A9-9BFB-A62C0F909AE3}" type="presParOf" srcId="{692B315B-26F3-442F-8A45-AA0E72BEE20D}" destId="{5CC09518-8A60-44E9-9081-3C0074A110CB}" srcOrd="1" destOrd="0" presId="urn:microsoft.com/office/officeart/2005/8/layout/vList2"/>
    <dgm:cxn modelId="{B885DA6F-5924-458D-BCB0-1E66EA3D0060}" type="presParOf" srcId="{692B315B-26F3-442F-8A45-AA0E72BEE20D}" destId="{4624B32B-DA7E-47CD-BE15-50C10E0324B8}" srcOrd="2" destOrd="0" presId="urn:microsoft.com/office/officeart/2005/8/layout/vList2"/>
    <dgm:cxn modelId="{909F4DC4-3D01-4043-AC80-E36960ACEB44}" type="presParOf" srcId="{692B315B-26F3-442F-8A45-AA0E72BEE20D}" destId="{E7319504-FE72-47EE-B616-801AFB37A23A}" srcOrd="3" destOrd="0" presId="urn:microsoft.com/office/officeart/2005/8/layout/vList2"/>
    <dgm:cxn modelId="{456A246F-AF95-4968-9CA4-DB62863911B1}" type="presParOf" srcId="{692B315B-26F3-442F-8A45-AA0E72BEE20D}" destId="{C576AEA1-5B84-4E97-B359-A549DE85CFA3}" srcOrd="4" destOrd="0" presId="urn:microsoft.com/office/officeart/2005/8/layout/vList2"/>
    <dgm:cxn modelId="{D84FD2B9-72AA-4089-B826-B8A6BC78D3A9}" type="presParOf" srcId="{692B315B-26F3-442F-8A45-AA0E72BEE20D}" destId="{2D03B77C-297E-4AF8-AD69-D83E6E6E62FE}" srcOrd="5" destOrd="0" presId="urn:microsoft.com/office/officeart/2005/8/layout/vList2"/>
    <dgm:cxn modelId="{3F81710C-AC76-4437-89DA-80B5A64B4E23}" type="presParOf" srcId="{692B315B-26F3-442F-8A45-AA0E72BEE20D}" destId="{229F68BF-5E74-4959-A34A-4E076AA23B06}" srcOrd="6" destOrd="0" presId="urn:microsoft.com/office/officeart/2005/8/layout/vList2"/>
    <dgm:cxn modelId="{41CC3B0A-903B-4AD5-BE7E-235600ADDEF7}" type="presParOf" srcId="{692B315B-26F3-442F-8A45-AA0E72BEE20D}" destId="{E56D8C68-91C5-4F84-9563-E3DF1744B702}" srcOrd="7" destOrd="0" presId="urn:microsoft.com/office/officeart/2005/8/layout/vList2"/>
    <dgm:cxn modelId="{AAE53AF8-6065-4519-8695-80FA410C3DC8}" type="presParOf" srcId="{692B315B-26F3-442F-8A45-AA0E72BEE20D}" destId="{1D19083A-7048-47BB-8989-329861553617}" srcOrd="8" destOrd="0" presId="urn:microsoft.com/office/officeart/2005/8/layout/vList2"/>
    <dgm:cxn modelId="{CEC92733-325F-48B5-90E6-4ADF714EAA2D}" type="presParOf" srcId="{692B315B-26F3-442F-8A45-AA0E72BEE20D}" destId="{66C79134-F7CE-4BFA-B8F5-235C866207E7}" srcOrd="9" destOrd="0" presId="urn:microsoft.com/office/officeart/2005/8/layout/vList2"/>
    <dgm:cxn modelId="{5E3F71BC-5C2F-43F6-A510-9CE57C834895}" type="presParOf" srcId="{692B315B-26F3-442F-8A45-AA0E72BEE20D}" destId="{0EBE0DAB-ABF4-4893-B189-7E3F8D70FF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1977348-7B58-433C-A0E4-CE7846EAD83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F4CF761-F107-4BBA-A26D-7756FCC9F463}">
      <dgm:prSet/>
      <dgm:spPr/>
      <dgm:t>
        <a:bodyPr/>
        <a:lstStyle/>
        <a:p>
          <a:pPr algn="ctr" rtl="0"/>
          <a:r>
            <a:rPr lang="nl-NL" dirty="0" smtClean="0"/>
            <a:t>HIV en zwangerschap</a:t>
          </a:r>
          <a:endParaRPr lang="nl-NL" dirty="0"/>
        </a:p>
      </dgm:t>
    </dgm:pt>
    <dgm:pt modelId="{A7E1E372-E378-48CA-88AE-65B266FA5BAC}" type="parTrans" cxnId="{9DAF5A44-FE94-4B3A-841B-AD21CCD64C39}">
      <dgm:prSet/>
      <dgm:spPr/>
      <dgm:t>
        <a:bodyPr/>
        <a:lstStyle/>
        <a:p>
          <a:endParaRPr lang="nl-NL"/>
        </a:p>
      </dgm:t>
    </dgm:pt>
    <dgm:pt modelId="{E1672CD5-9FFF-4F8C-9E92-A462A5F3BBB9}" type="sibTrans" cxnId="{9DAF5A44-FE94-4B3A-841B-AD21CCD64C39}">
      <dgm:prSet/>
      <dgm:spPr/>
      <dgm:t>
        <a:bodyPr/>
        <a:lstStyle/>
        <a:p>
          <a:endParaRPr lang="nl-NL"/>
        </a:p>
      </dgm:t>
    </dgm:pt>
    <dgm:pt modelId="{8A4756C2-D149-440D-80D7-616D4EE8D134}" type="pres">
      <dgm:prSet presAssocID="{51977348-7B58-433C-A0E4-CE7846EAD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D6484A-5552-4356-AF86-EF30C9079697}" type="pres">
      <dgm:prSet presAssocID="{EF4CF761-F107-4BBA-A26D-7756FCC9F4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E9E292F-85AE-472C-8DEF-D8CBB6F8133F}" type="presOf" srcId="{EF4CF761-F107-4BBA-A26D-7756FCC9F463}" destId="{23D6484A-5552-4356-AF86-EF30C9079697}" srcOrd="0" destOrd="0" presId="urn:microsoft.com/office/officeart/2005/8/layout/vList2"/>
    <dgm:cxn modelId="{AF1825CE-39E8-4BF4-B738-0B83FD515AFB}" type="presOf" srcId="{51977348-7B58-433C-A0E4-CE7846EAD831}" destId="{8A4756C2-D149-440D-80D7-616D4EE8D134}" srcOrd="0" destOrd="0" presId="urn:microsoft.com/office/officeart/2005/8/layout/vList2"/>
    <dgm:cxn modelId="{9DAF5A44-FE94-4B3A-841B-AD21CCD64C39}" srcId="{51977348-7B58-433C-A0E4-CE7846EAD831}" destId="{EF4CF761-F107-4BBA-A26D-7756FCC9F463}" srcOrd="0" destOrd="0" parTransId="{A7E1E372-E378-48CA-88AE-65B266FA5BAC}" sibTransId="{E1672CD5-9FFF-4F8C-9E92-A462A5F3BBB9}"/>
    <dgm:cxn modelId="{14C6444B-589D-43D4-8779-3EBF7A0E37A2}" type="presParOf" srcId="{8A4756C2-D149-440D-80D7-616D4EE8D134}" destId="{23D6484A-5552-4356-AF86-EF30C90796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DAFF08-8D32-4C73-BAAE-7C8E255D17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61100A6-EAEA-40F5-88EC-0B97D3CADEE6}">
      <dgm:prSet/>
      <dgm:spPr/>
      <dgm:t>
        <a:bodyPr/>
        <a:lstStyle/>
        <a:p>
          <a:pPr algn="ctr" rtl="0"/>
          <a:r>
            <a:rPr lang="nl-NL" smtClean="0"/>
            <a:t>Virus komt meestal niet door de placenta heen</a:t>
          </a:r>
          <a:endParaRPr lang="nl-NL"/>
        </a:p>
      </dgm:t>
    </dgm:pt>
    <dgm:pt modelId="{7C3B41A9-5CBC-4961-B91C-C307D819EB0C}" type="parTrans" cxnId="{EF24ED18-6191-415E-BDA6-7A21C55B604B}">
      <dgm:prSet/>
      <dgm:spPr/>
      <dgm:t>
        <a:bodyPr/>
        <a:lstStyle/>
        <a:p>
          <a:pPr algn="ctr"/>
          <a:endParaRPr lang="nl-NL"/>
        </a:p>
      </dgm:t>
    </dgm:pt>
    <dgm:pt modelId="{051CBD1C-D10B-4D93-8B71-AFB460FC7968}" type="sibTrans" cxnId="{EF24ED18-6191-415E-BDA6-7A21C55B604B}">
      <dgm:prSet/>
      <dgm:spPr/>
      <dgm:t>
        <a:bodyPr/>
        <a:lstStyle/>
        <a:p>
          <a:pPr algn="ctr"/>
          <a:endParaRPr lang="nl-NL"/>
        </a:p>
      </dgm:t>
    </dgm:pt>
    <dgm:pt modelId="{A82AAAB7-8148-4753-92E6-9CCBB3BC9399}">
      <dgm:prSet/>
      <dgm:spPr/>
      <dgm:t>
        <a:bodyPr/>
        <a:lstStyle/>
        <a:p>
          <a:pPr algn="ctr" rtl="0"/>
          <a:r>
            <a:rPr lang="nl-NL" smtClean="0"/>
            <a:t>Besmetting treedt meestal op bij bevalling</a:t>
          </a:r>
          <a:endParaRPr lang="nl-NL"/>
        </a:p>
      </dgm:t>
    </dgm:pt>
    <dgm:pt modelId="{915B2231-A37F-4D5B-95FF-AA1E06A404A8}" type="parTrans" cxnId="{047F0F94-92D5-4BB0-AB48-D4D7552B4CAC}">
      <dgm:prSet/>
      <dgm:spPr/>
      <dgm:t>
        <a:bodyPr/>
        <a:lstStyle/>
        <a:p>
          <a:pPr algn="ctr"/>
          <a:endParaRPr lang="nl-NL"/>
        </a:p>
      </dgm:t>
    </dgm:pt>
    <dgm:pt modelId="{564BA782-9CA5-4089-8EC5-6B0BC36904BE}" type="sibTrans" cxnId="{047F0F94-92D5-4BB0-AB48-D4D7552B4CAC}">
      <dgm:prSet/>
      <dgm:spPr/>
      <dgm:t>
        <a:bodyPr/>
        <a:lstStyle/>
        <a:p>
          <a:pPr algn="ctr"/>
          <a:endParaRPr lang="nl-NL"/>
        </a:p>
      </dgm:t>
    </dgm:pt>
    <dgm:pt modelId="{88FE2C2B-875A-4C2D-9A0B-AB8EC12E0CCD}">
      <dgm:prSet/>
      <dgm:spPr/>
      <dgm:t>
        <a:bodyPr/>
        <a:lstStyle/>
        <a:p>
          <a:pPr algn="ctr" rtl="0"/>
          <a:r>
            <a:rPr lang="nl-NL" smtClean="0"/>
            <a:t>Kan grotendeels voorkomen worden als het bekend is</a:t>
          </a:r>
          <a:endParaRPr lang="nl-NL"/>
        </a:p>
      </dgm:t>
    </dgm:pt>
    <dgm:pt modelId="{AB0463B9-ED32-460E-854E-46E36CAE74FF}" type="parTrans" cxnId="{A5B1DD33-3BD9-442B-B9F4-B53C9AC71ABF}">
      <dgm:prSet/>
      <dgm:spPr/>
      <dgm:t>
        <a:bodyPr/>
        <a:lstStyle/>
        <a:p>
          <a:pPr algn="ctr"/>
          <a:endParaRPr lang="nl-NL"/>
        </a:p>
      </dgm:t>
    </dgm:pt>
    <dgm:pt modelId="{2461B413-CA33-448B-AA90-925C62F3779E}" type="sibTrans" cxnId="{A5B1DD33-3BD9-442B-B9F4-B53C9AC71ABF}">
      <dgm:prSet/>
      <dgm:spPr/>
      <dgm:t>
        <a:bodyPr/>
        <a:lstStyle/>
        <a:p>
          <a:pPr algn="ctr"/>
          <a:endParaRPr lang="nl-NL"/>
        </a:p>
      </dgm:t>
    </dgm:pt>
    <dgm:pt modelId="{2F488C58-5366-4F6E-B61F-638B81C5954D}" type="pres">
      <dgm:prSet presAssocID="{25DAFF08-8D32-4C73-BAAE-7C8E255D17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34935CB-C4C1-4391-BBAF-10F90CCAE5AB}" type="pres">
      <dgm:prSet presAssocID="{261100A6-EAEA-40F5-88EC-0B97D3CADEE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5C2703-F999-484C-AAA0-5A9B587764E2}" type="pres">
      <dgm:prSet presAssocID="{051CBD1C-D10B-4D93-8B71-AFB460FC7968}" presName="spacer" presStyleCnt="0"/>
      <dgm:spPr/>
    </dgm:pt>
    <dgm:pt modelId="{2DA67574-401C-46B4-BD9E-BC37EF358532}" type="pres">
      <dgm:prSet presAssocID="{A82AAAB7-8148-4753-92E6-9CCBB3BC939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CF85CC-6985-4A7B-AE79-E0DAE0238C3F}" type="pres">
      <dgm:prSet presAssocID="{564BA782-9CA5-4089-8EC5-6B0BC36904BE}" presName="spacer" presStyleCnt="0"/>
      <dgm:spPr/>
    </dgm:pt>
    <dgm:pt modelId="{151E0359-2567-4BCB-AE1F-74BA464D9376}" type="pres">
      <dgm:prSet presAssocID="{88FE2C2B-875A-4C2D-9A0B-AB8EC12E0C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5B1DD33-3BD9-442B-B9F4-B53C9AC71ABF}" srcId="{25DAFF08-8D32-4C73-BAAE-7C8E255D175F}" destId="{88FE2C2B-875A-4C2D-9A0B-AB8EC12E0CCD}" srcOrd="2" destOrd="0" parTransId="{AB0463B9-ED32-460E-854E-46E36CAE74FF}" sibTransId="{2461B413-CA33-448B-AA90-925C62F3779E}"/>
    <dgm:cxn modelId="{FE266713-7CCA-4247-A936-CB8417E210C4}" type="presOf" srcId="{A82AAAB7-8148-4753-92E6-9CCBB3BC9399}" destId="{2DA67574-401C-46B4-BD9E-BC37EF358532}" srcOrd="0" destOrd="0" presId="urn:microsoft.com/office/officeart/2005/8/layout/vList2"/>
    <dgm:cxn modelId="{CD948388-4F0C-42AE-B840-61252261A1DE}" type="presOf" srcId="{25DAFF08-8D32-4C73-BAAE-7C8E255D175F}" destId="{2F488C58-5366-4F6E-B61F-638B81C5954D}" srcOrd="0" destOrd="0" presId="urn:microsoft.com/office/officeart/2005/8/layout/vList2"/>
    <dgm:cxn modelId="{EF24ED18-6191-415E-BDA6-7A21C55B604B}" srcId="{25DAFF08-8D32-4C73-BAAE-7C8E255D175F}" destId="{261100A6-EAEA-40F5-88EC-0B97D3CADEE6}" srcOrd="0" destOrd="0" parTransId="{7C3B41A9-5CBC-4961-B91C-C307D819EB0C}" sibTransId="{051CBD1C-D10B-4D93-8B71-AFB460FC7968}"/>
    <dgm:cxn modelId="{047F0F94-92D5-4BB0-AB48-D4D7552B4CAC}" srcId="{25DAFF08-8D32-4C73-BAAE-7C8E255D175F}" destId="{A82AAAB7-8148-4753-92E6-9CCBB3BC9399}" srcOrd="1" destOrd="0" parTransId="{915B2231-A37F-4D5B-95FF-AA1E06A404A8}" sibTransId="{564BA782-9CA5-4089-8EC5-6B0BC36904BE}"/>
    <dgm:cxn modelId="{29E7BAE7-371B-4BD8-B566-57501BE1BE96}" type="presOf" srcId="{88FE2C2B-875A-4C2D-9A0B-AB8EC12E0CCD}" destId="{151E0359-2567-4BCB-AE1F-74BA464D9376}" srcOrd="0" destOrd="0" presId="urn:microsoft.com/office/officeart/2005/8/layout/vList2"/>
    <dgm:cxn modelId="{95C9EE1C-C23F-4A64-9FE6-496FA1754F24}" type="presOf" srcId="{261100A6-EAEA-40F5-88EC-0B97D3CADEE6}" destId="{834935CB-C4C1-4391-BBAF-10F90CCAE5AB}" srcOrd="0" destOrd="0" presId="urn:microsoft.com/office/officeart/2005/8/layout/vList2"/>
    <dgm:cxn modelId="{36266E17-9183-4E81-B949-FEEF3237761E}" type="presParOf" srcId="{2F488C58-5366-4F6E-B61F-638B81C5954D}" destId="{834935CB-C4C1-4391-BBAF-10F90CCAE5AB}" srcOrd="0" destOrd="0" presId="urn:microsoft.com/office/officeart/2005/8/layout/vList2"/>
    <dgm:cxn modelId="{C2A46991-1EBB-4C77-8D5F-553287102034}" type="presParOf" srcId="{2F488C58-5366-4F6E-B61F-638B81C5954D}" destId="{385C2703-F999-484C-AAA0-5A9B587764E2}" srcOrd="1" destOrd="0" presId="urn:microsoft.com/office/officeart/2005/8/layout/vList2"/>
    <dgm:cxn modelId="{E7723D67-AD3F-40E4-A8FC-EA1F9E63B39E}" type="presParOf" srcId="{2F488C58-5366-4F6E-B61F-638B81C5954D}" destId="{2DA67574-401C-46B4-BD9E-BC37EF358532}" srcOrd="2" destOrd="0" presId="urn:microsoft.com/office/officeart/2005/8/layout/vList2"/>
    <dgm:cxn modelId="{D25BF9F3-32AB-42A5-9FA4-C15A12325B86}" type="presParOf" srcId="{2F488C58-5366-4F6E-B61F-638B81C5954D}" destId="{2FCF85CC-6985-4A7B-AE79-E0DAE0238C3F}" srcOrd="3" destOrd="0" presId="urn:microsoft.com/office/officeart/2005/8/layout/vList2"/>
    <dgm:cxn modelId="{E93994AC-3A16-423E-BBAA-0BAA1A1391BF}" type="presParOf" srcId="{2F488C58-5366-4F6E-B61F-638B81C5954D}" destId="{151E0359-2567-4BCB-AE1F-74BA464D93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8CDE4F-8952-442B-B31B-C8AA16500BA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B38908E-BEEE-4D61-AC9B-BC9F12BA69A1}">
      <dgm:prSet/>
      <dgm:spPr/>
      <dgm:t>
        <a:bodyPr/>
        <a:lstStyle/>
        <a:p>
          <a:pPr algn="ctr" rtl="0"/>
          <a:r>
            <a:rPr lang="nl-NL" smtClean="0"/>
            <a:t>Wat is een soa?</a:t>
          </a:r>
          <a:endParaRPr lang="nl-NL"/>
        </a:p>
      </dgm:t>
    </dgm:pt>
    <dgm:pt modelId="{0408B7BC-5639-495A-BB41-FF85F19989D9}" type="parTrans" cxnId="{7A63F2C3-2C40-4035-9B5C-35C6D1D467C3}">
      <dgm:prSet/>
      <dgm:spPr/>
      <dgm:t>
        <a:bodyPr/>
        <a:lstStyle/>
        <a:p>
          <a:endParaRPr lang="nl-NL"/>
        </a:p>
      </dgm:t>
    </dgm:pt>
    <dgm:pt modelId="{7DB761B7-1A2B-4854-851A-1B9D8C418089}" type="sibTrans" cxnId="{7A63F2C3-2C40-4035-9B5C-35C6D1D467C3}">
      <dgm:prSet/>
      <dgm:spPr/>
      <dgm:t>
        <a:bodyPr/>
        <a:lstStyle/>
        <a:p>
          <a:endParaRPr lang="nl-NL"/>
        </a:p>
      </dgm:t>
    </dgm:pt>
    <dgm:pt modelId="{0C44B23C-29AD-4BF7-B5B6-061AF8C19BF7}" type="pres">
      <dgm:prSet presAssocID="{998CDE4F-8952-442B-B31B-C8AA16500B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25955AB-67A6-4B81-9A72-81BC3E1E272B}" type="pres">
      <dgm:prSet presAssocID="{2B38908E-BEEE-4D61-AC9B-BC9F12BA69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4AF3680-64A8-4E10-B74D-D0497B9934CB}" type="presOf" srcId="{2B38908E-BEEE-4D61-AC9B-BC9F12BA69A1}" destId="{225955AB-67A6-4B81-9A72-81BC3E1E272B}" srcOrd="0" destOrd="0" presId="urn:microsoft.com/office/officeart/2005/8/layout/vList2"/>
    <dgm:cxn modelId="{2AAA656C-1E11-4E69-A3EE-920C04741578}" type="presOf" srcId="{998CDE4F-8952-442B-B31B-C8AA16500BAE}" destId="{0C44B23C-29AD-4BF7-B5B6-061AF8C19BF7}" srcOrd="0" destOrd="0" presId="urn:microsoft.com/office/officeart/2005/8/layout/vList2"/>
    <dgm:cxn modelId="{7A63F2C3-2C40-4035-9B5C-35C6D1D467C3}" srcId="{998CDE4F-8952-442B-B31B-C8AA16500BAE}" destId="{2B38908E-BEEE-4D61-AC9B-BC9F12BA69A1}" srcOrd="0" destOrd="0" parTransId="{0408B7BC-5639-495A-BB41-FF85F19989D9}" sibTransId="{7DB761B7-1A2B-4854-851A-1B9D8C418089}"/>
    <dgm:cxn modelId="{DD6692CC-1DBB-41F5-89B7-6C29091C310F}" type="presParOf" srcId="{0C44B23C-29AD-4BF7-B5B6-061AF8C19BF7}" destId="{225955AB-67A6-4B81-9A72-81BC3E1E27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97D2C-D8EF-431F-851C-B3468752326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C0CFC25-B9E6-4C2B-9767-D7B1520DCAFF}">
      <dgm:prSet/>
      <dgm:spPr/>
      <dgm:t>
        <a:bodyPr/>
        <a:lstStyle/>
        <a:p>
          <a:pPr algn="ctr" rtl="0"/>
          <a:r>
            <a:rPr lang="nl-NL" smtClean="0"/>
            <a:t>Een soa is een geslachtsziekte</a:t>
          </a:r>
          <a:endParaRPr lang="nl-NL"/>
        </a:p>
      </dgm:t>
    </dgm:pt>
    <dgm:pt modelId="{2C88C510-EBC6-4189-8610-26B4E93836E9}" type="parTrans" cxnId="{DE5ACAA3-3660-4032-9A88-4D785C9CE7DF}">
      <dgm:prSet/>
      <dgm:spPr/>
      <dgm:t>
        <a:bodyPr/>
        <a:lstStyle/>
        <a:p>
          <a:pPr algn="ctr"/>
          <a:endParaRPr lang="nl-NL"/>
        </a:p>
      </dgm:t>
    </dgm:pt>
    <dgm:pt modelId="{B7B818CD-D531-474F-803A-9191DB63E58C}" type="sibTrans" cxnId="{DE5ACAA3-3660-4032-9A88-4D785C9CE7DF}">
      <dgm:prSet/>
      <dgm:spPr/>
      <dgm:t>
        <a:bodyPr/>
        <a:lstStyle/>
        <a:p>
          <a:pPr algn="ctr"/>
          <a:endParaRPr lang="nl-NL"/>
        </a:p>
      </dgm:t>
    </dgm:pt>
    <dgm:pt modelId="{2C4997AB-1782-40EC-A9E9-E2BF41DF1461}">
      <dgm:prSet/>
      <dgm:spPr/>
      <dgm:t>
        <a:bodyPr/>
        <a:lstStyle/>
        <a:p>
          <a:pPr algn="ctr" rtl="0"/>
          <a:r>
            <a:rPr lang="nl-NL" smtClean="0"/>
            <a:t>Wordt overgedragen door seksuele handelingen</a:t>
          </a:r>
          <a:endParaRPr lang="nl-NL"/>
        </a:p>
      </dgm:t>
    </dgm:pt>
    <dgm:pt modelId="{534125DD-6DE0-4994-811F-71E87070BBB7}" type="parTrans" cxnId="{967365E4-B530-425B-B503-73C380E82FF5}">
      <dgm:prSet/>
      <dgm:spPr/>
      <dgm:t>
        <a:bodyPr/>
        <a:lstStyle/>
        <a:p>
          <a:pPr algn="ctr"/>
          <a:endParaRPr lang="nl-NL"/>
        </a:p>
      </dgm:t>
    </dgm:pt>
    <dgm:pt modelId="{9D418176-6B17-42D2-BB14-61C168339380}" type="sibTrans" cxnId="{967365E4-B530-425B-B503-73C380E82FF5}">
      <dgm:prSet/>
      <dgm:spPr/>
      <dgm:t>
        <a:bodyPr/>
        <a:lstStyle/>
        <a:p>
          <a:pPr algn="ctr"/>
          <a:endParaRPr lang="nl-NL"/>
        </a:p>
      </dgm:t>
    </dgm:pt>
    <dgm:pt modelId="{A860E6F6-241C-401A-B0F9-8DD4558DE961}">
      <dgm:prSet/>
      <dgm:spPr/>
      <dgm:t>
        <a:bodyPr/>
        <a:lstStyle/>
        <a:p>
          <a:pPr algn="ctr" rtl="0"/>
          <a:r>
            <a:rPr lang="nl-NL" dirty="0" smtClean="0"/>
            <a:t>Overdracht door intensief contact slijmvliezen of bloed</a:t>
          </a:r>
          <a:endParaRPr lang="nl-NL" dirty="0"/>
        </a:p>
      </dgm:t>
    </dgm:pt>
    <dgm:pt modelId="{D2C858DC-A730-4A6C-8A57-7AFCC99CF459}" type="parTrans" cxnId="{C6F33EA2-C3AD-4CA5-820D-83F54E1507DA}">
      <dgm:prSet/>
      <dgm:spPr/>
      <dgm:t>
        <a:bodyPr/>
        <a:lstStyle/>
        <a:p>
          <a:pPr algn="ctr"/>
          <a:endParaRPr lang="nl-NL"/>
        </a:p>
      </dgm:t>
    </dgm:pt>
    <dgm:pt modelId="{51E17E0B-A526-4406-8927-2DA1B588DD15}" type="sibTrans" cxnId="{C6F33EA2-C3AD-4CA5-820D-83F54E1507DA}">
      <dgm:prSet/>
      <dgm:spPr/>
      <dgm:t>
        <a:bodyPr/>
        <a:lstStyle/>
        <a:p>
          <a:pPr algn="ctr"/>
          <a:endParaRPr lang="nl-NL"/>
        </a:p>
      </dgm:t>
    </dgm:pt>
    <dgm:pt modelId="{BA0142DE-D991-4C95-BC18-0B26733D5C58}">
      <dgm:prSet/>
      <dgm:spPr/>
      <dgm:t>
        <a:bodyPr/>
        <a:lstStyle/>
        <a:p>
          <a:pPr algn="ctr" rtl="0"/>
          <a:r>
            <a:rPr lang="nl-NL" smtClean="0"/>
            <a:t>Mond, geslachtsorganen of anus</a:t>
          </a:r>
          <a:endParaRPr lang="nl-NL"/>
        </a:p>
      </dgm:t>
    </dgm:pt>
    <dgm:pt modelId="{BA71BE2B-5870-45F3-B5C6-7283EFBC2199}" type="parTrans" cxnId="{351CFBF4-B4C2-48AE-BD08-20FAF6BC4DC9}">
      <dgm:prSet/>
      <dgm:spPr/>
      <dgm:t>
        <a:bodyPr/>
        <a:lstStyle/>
        <a:p>
          <a:pPr algn="ctr"/>
          <a:endParaRPr lang="nl-NL"/>
        </a:p>
      </dgm:t>
    </dgm:pt>
    <dgm:pt modelId="{CF9CCC26-831E-4881-A2C1-4EB75E93B263}" type="sibTrans" cxnId="{351CFBF4-B4C2-48AE-BD08-20FAF6BC4DC9}">
      <dgm:prSet/>
      <dgm:spPr/>
      <dgm:t>
        <a:bodyPr/>
        <a:lstStyle/>
        <a:p>
          <a:pPr algn="ctr"/>
          <a:endParaRPr lang="nl-NL"/>
        </a:p>
      </dgm:t>
    </dgm:pt>
    <dgm:pt modelId="{6FD4335A-D223-4EFA-A55F-5C0AD06D2AB7}">
      <dgm:prSet/>
      <dgm:spPr/>
      <dgm:t>
        <a:bodyPr/>
        <a:lstStyle/>
        <a:p>
          <a:pPr algn="ctr" rtl="0"/>
          <a:r>
            <a:rPr lang="nl-NL" smtClean="0"/>
            <a:t>Ziekteverwekker kan buiten het lichaam niet overleven</a:t>
          </a:r>
          <a:endParaRPr lang="nl-NL"/>
        </a:p>
      </dgm:t>
    </dgm:pt>
    <dgm:pt modelId="{9D489ED9-3740-4236-805B-50F00B9D57E9}" type="parTrans" cxnId="{0A556C31-6BE5-4946-B80C-92986DC78CD3}">
      <dgm:prSet/>
      <dgm:spPr/>
      <dgm:t>
        <a:bodyPr/>
        <a:lstStyle/>
        <a:p>
          <a:pPr algn="ctr"/>
          <a:endParaRPr lang="nl-NL"/>
        </a:p>
      </dgm:t>
    </dgm:pt>
    <dgm:pt modelId="{F4405735-A73C-472D-B906-7A1B000BBCCE}" type="sibTrans" cxnId="{0A556C31-6BE5-4946-B80C-92986DC78CD3}">
      <dgm:prSet/>
      <dgm:spPr/>
      <dgm:t>
        <a:bodyPr/>
        <a:lstStyle/>
        <a:p>
          <a:pPr algn="ctr"/>
          <a:endParaRPr lang="nl-NL"/>
        </a:p>
      </dgm:t>
    </dgm:pt>
    <dgm:pt modelId="{2EE267DD-1F91-4968-B8E7-AEF05B315CD7}">
      <dgm:prSet/>
      <dgm:spPr/>
      <dgm:t>
        <a:bodyPr/>
        <a:lstStyle/>
        <a:p>
          <a:pPr algn="ctr" rtl="0"/>
          <a:r>
            <a:rPr lang="nl-NL" smtClean="0"/>
            <a:t>Handdruk of zoen kan geen soa opleveren</a:t>
          </a:r>
          <a:endParaRPr lang="nl-NL"/>
        </a:p>
      </dgm:t>
    </dgm:pt>
    <dgm:pt modelId="{66615B34-ECC1-4B8E-B791-B994B6A90167}" type="parTrans" cxnId="{70E38373-2A9C-4B9F-8223-CF59389B59FA}">
      <dgm:prSet/>
      <dgm:spPr/>
      <dgm:t>
        <a:bodyPr/>
        <a:lstStyle/>
        <a:p>
          <a:pPr algn="ctr"/>
          <a:endParaRPr lang="nl-NL"/>
        </a:p>
      </dgm:t>
    </dgm:pt>
    <dgm:pt modelId="{97036246-A9F8-486B-8465-E88FE3061B2C}" type="sibTrans" cxnId="{70E38373-2A9C-4B9F-8223-CF59389B59FA}">
      <dgm:prSet/>
      <dgm:spPr/>
      <dgm:t>
        <a:bodyPr/>
        <a:lstStyle/>
        <a:p>
          <a:pPr algn="ctr"/>
          <a:endParaRPr lang="nl-NL"/>
        </a:p>
      </dgm:t>
    </dgm:pt>
    <dgm:pt modelId="{273EB737-2985-45AC-8F7C-FCA9187F0D18}" type="pres">
      <dgm:prSet presAssocID="{A2F97D2C-D8EF-431F-851C-B346875232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DA3333F-62C2-4791-941E-FB63B38B430C}" type="pres">
      <dgm:prSet presAssocID="{8C0CFC25-B9E6-4C2B-9767-D7B1520DCAF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90C1C7-5E29-477E-971B-A3D0F875BC47}" type="pres">
      <dgm:prSet presAssocID="{B7B818CD-D531-474F-803A-9191DB63E58C}" presName="spacer" presStyleCnt="0"/>
      <dgm:spPr/>
    </dgm:pt>
    <dgm:pt modelId="{E55D62F1-FDE6-477D-B9D8-C5B716319176}" type="pres">
      <dgm:prSet presAssocID="{2C4997AB-1782-40EC-A9E9-E2BF41DF146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AFD01A-AA6B-40CF-9DDE-3416293ED3FC}" type="pres">
      <dgm:prSet presAssocID="{9D418176-6B17-42D2-BB14-61C168339380}" presName="spacer" presStyleCnt="0"/>
      <dgm:spPr/>
    </dgm:pt>
    <dgm:pt modelId="{8D71E18D-AF32-42AA-AA48-AAA3250E0D01}" type="pres">
      <dgm:prSet presAssocID="{A860E6F6-241C-401A-B0F9-8DD4558DE96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18E055-F48A-4FDD-91B1-4272C473B871}" type="pres">
      <dgm:prSet presAssocID="{51E17E0B-A526-4406-8927-2DA1B588DD15}" presName="spacer" presStyleCnt="0"/>
      <dgm:spPr/>
    </dgm:pt>
    <dgm:pt modelId="{7E44523E-88A0-40A6-9C69-90512E6D290F}" type="pres">
      <dgm:prSet presAssocID="{BA0142DE-D991-4C95-BC18-0B26733D5C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99DF5C-A1FD-40E2-97FA-C4E36FF49B95}" type="pres">
      <dgm:prSet presAssocID="{CF9CCC26-831E-4881-A2C1-4EB75E93B263}" presName="spacer" presStyleCnt="0"/>
      <dgm:spPr/>
    </dgm:pt>
    <dgm:pt modelId="{BBA96B4E-E987-498A-BD5F-88B9889EAB2F}" type="pres">
      <dgm:prSet presAssocID="{6FD4335A-D223-4EFA-A55F-5C0AD06D2AB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2F610E-2484-4FD2-8C48-AA70FBC0D430}" type="pres">
      <dgm:prSet presAssocID="{F4405735-A73C-472D-B906-7A1B000BBCCE}" presName="spacer" presStyleCnt="0"/>
      <dgm:spPr/>
    </dgm:pt>
    <dgm:pt modelId="{7B1912F5-8971-45D9-9B41-E33FB6FE346C}" type="pres">
      <dgm:prSet presAssocID="{2EE267DD-1F91-4968-B8E7-AEF05B315CD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67365E4-B530-425B-B503-73C380E82FF5}" srcId="{A2F97D2C-D8EF-431F-851C-B3468752326B}" destId="{2C4997AB-1782-40EC-A9E9-E2BF41DF1461}" srcOrd="1" destOrd="0" parTransId="{534125DD-6DE0-4994-811F-71E87070BBB7}" sibTransId="{9D418176-6B17-42D2-BB14-61C168339380}"/>
    <dgm:cxn modelId="{0A556C31-6BE5-4946-B80C-92986DC78CD3}" srcId="{A2F97D2C-D8EF-431F-851C-B3468752326B}" destId="{6FD4335A-D223-4EFA-A55F-5C0AD06D2AB7}" srcOrd="4" destOrd="0" parTransId="{9D489ED9-3740-4236-805B-50F00B9D57E9}" sibTransId="{F4405735-A73C-472D-B906-7A1B000BBCCE}"/>
    <dgm:cxn modelId="{E707E452-3BF2-4F4A-BC0D-3594FF437FE1}" type="presOf" srcId="{6FD4335A-D223-4EFA-A55F-5C0AD06D2AB7}" destId="{BBA96B4E-E987-498A-BD5F-88B9889EAB2F}" srcOrd="0" destOrd="0" presId="urn:microsoft.com/office/officeart/2005/8/layout/vList2"/>
    <dgm:cxn modelId="{DE5ACAA3-3660-4032-9A88-4D785C9CE7DF}" srcId="{A2F97D2C-D8EF-431F-851C-B3468752326B}" destId="{8C0CFC25-B9E6-4C2B-9767-D7B1520DCAFF}" srcOrd="0" destOrd="0" parTransId="{2C88C510-EBC6-4189-8610-26B4E93836E9}" sibTransId="{B7B818CD-D531-474F-803A-9191DB63E58C}"/>
    <dgm:cxn modelId="{476FCB18-49E4-4A04-B10A-BE7F75CFE3CB}" type="presOf" srcId="{A2F97D2C-D8EF-431F-851C-B3468752326B}" destId="{273EB737-2985-45AC-8F7C-FCA9187F0D18}" srcOrd="0" destOrd="0" presId="urn:microsoft.com/office/officeart/2005/8/layout/vList2"/>
    <dgm:cxn modelId="{C33A02C4-AF87-435C-AE0D-AD87803BECDB}" type="presOf" srcId="{8C0CFC25-B9E6-4C2B-9767-D7B1520DCAFF}" destId="{2DA3333F-62C2-4791-941E-FB63B38B430C}" srcOrd="0" destOrd="0" presId="urn:microsoft.com/office/officeart/2005/8/layout/vList2"/>
    <dgm:cxn modelId="{70E38373-2A9C-4B9F-8223-CF59389B59FA}" srcId="{A2F97D2C-D8EF-431F-851C-B3468752326B}" destId="{2EE267DD-1F91-4968-B8E7-AEF05B315CD7}" srcOrd="5" destOrd="0" parTransId="{66615B34-ECC1-4B8E-B791-B994B6A90167}" sibTransId="{97036246-A9F8-486B-8465-E88FE3061B2C}"/>
    <dgm:cxn modelId="{1C158F9A-89BF-4C40-9ECA-DD72F6283975}" type="presOf" srcId="{2C4997AB-1782-40EC-A9E9-E2BF41DF1461}" destId="{E55D62F1-FDE6-477D-B9D8-C5B716319176}" srcOrd="0" destOrd="0" presId="urn:microsoft.com/office/officeart/2005/8/layout/vList2"/>
    <dgm:cxn modelId="{351CFBF4-B4C2-48AE-BD08-20FAF6BC4DC9}" srcId="{A2F97D2C-D8EF-431F-851C-B3468752326B}" destId="{BA0142DE-D991-4C95-BC18-0B26733D5C58}" srcOrd="3" destOrd="0" parTransId="{BA71BE2B-5870-45F3-B5C6-7283EFBC2199}" sibTransId="{CF9CCC26-831E-4881-A2C1-4EB75E93B263}"/>
    <dgm:cxn modelId="{4950449B-33AA-4C2E-A4D9-9FB86F17FE78}" type="presOf" srcId="{2EE267DD-1F91-4968-B8E7-AEF05B315CD7}" destId="{7B1912F5-8971-45D9-9B41-E33FB6FE346C}" srcOrd="0" destOrd="0" presId="urn:microsoft.com/office/officeart/2005/8/layout/vList2"/>
    <dgm:cxn modelId="{C6F33EA2-C3AD-4CA5-820D-83F54E1507DA}" srcId="{A2F97D2C-D8EF-431F-851C-B3468752326B}" destId="{A860E6F6-241C-401A-B0F9-8DD4558DE961}" srcOrd="2" destOrd="0" parTransId="{D2C858DC-A730-4A6C-8A57-7AFCC99CF459}" sibTransId="{51E17E0B-A526-4406-8927-2DA1B588DD15}"/>
    <dgm:cxn modelId="{AC7FA8A8-B52A-4549-A396-F1E1AF8686AB}" type="presOf" srcId="{A860E6F6-241C-401A-B0F9-8DD4558DE961}" destId="{8D71E18D-AF32-42AA-AA48-AAA3250E0D01}" srcOrd="0" destOrd="0" presId="urn:microsoft.com/office/officeart/2005/8/layout/vList2"/>
    <dgm:cxn modelId="{A9364A55-F374-401D-9579-66FEEE4CF210}" type="presOf" srcId="{BA0142DE-D991-4C95-BC18-0B26733D5C58}" destId="{7E44523E-88A0-40A6-9C69-90512E6D290F}" srcOrd="0" destOrd="0" presId="urn:microsoft.com/office/officeart/2005/8/layout/vList2"/>
    <dgm:cxn modelId="{E73CC70D-CE1D-4DA6-A450-B133555C5F01}" type="presParOf" srcId="{273EB737-2985-45AC-8F7C-FCA9187F0D18}" destId="{2DA3333F-62C2-4791-941E-FB63B38B430C}" srcOrd="0" destOrd="0" presId="urn:microsoft.com/office/officeart/2005/8/layout/vList2"/>
    <dgm:cxn modelId="{ADF806FE-35BD-4FF8-80E1-DEFE29533C51}" type="presParOf" srcId="{273EB737-2985-45AC-8F7C-FCA9187F0D18}" destId="{8990C1C7-5E29-477E-971B-A3D0F875BC47}" srcOrd="1" destOrd="0" presId="urn:microsoft.com/office/officeart/2005/8/layout/vList2"/>
    <dgm:cxn modelId="{606BCEF4-F5AB-4133-8912-E881CD73A0F0}" type="presParOf" srcId="{273EB737-2985-45AC-8F7C-FCA9187F0D18}" destId="{E55D62F1-FDE6-477D-B9D8-C5B716319176}" srcOrd="2" destOrd="0" presId="urn:microsoft.com/office/officeart/2005/8/layout/vList2"/>
    <dgm:cxn modelId="{7C251898-D17C-4BFD-BC00-70DAE19353DE}" type="presParOf" srcId="{273EB737-2985-45AC-8F7C-FCA9187F0D18}" destId="{EBAFD01A-AA6B-40CF-9DDE-3416293ED3FC}" srcOrd="3" destOrd="0" presId="urn:microsoft.com/office/officeart/2005/8/layout/vList2"/>
    <dgm:cxn modelId="{5A4E22C8-62BF-4B13-8FE9-ABE2166CCF77}" type="presParOf" srcId="{273EB737-2985-45AC-8F7C-FCA9187F0D18}" destId="{8D71E18D-AF32-42AA-AA48-AAA3250E0D01}" srcOrd="4" destOrd="0" presId="urn:microsoft.com/office/officeart/2005/8/layout/vList2"/>
    <dgm:cxn modelId="{E88B72B9-F239-4E4F-B4ED-7234E9F4445A}" type="presParOf" srcId="{273EB737-2985-45AC-8F7C-FCA9187F0D18}" destId="{9218E055-F48A-4FDD-91B1-4272C473B871}" srcOrd="5" destOrd="0" presId="urn:microsoft.com/office/officeart/2005/8/layout/vList2"/>
    <dgm:cxn modelId="{21469FAC-EC70-44B5-896F-6DEBC15DE43F}" type="presParOf" srcId="{273EB737-2985-45AC-8F7C-FCA9187F0D18}" destId="{7E44523E-88A0-40A6-9C69-90512E6D290F}" srcOrd="6" destOrd="0" presId="urn:microsoft.com/office/officeart/2005/8/layout/vList2"/>
    <dgm:cxn modelId="{6CD98FB8-52DB-4BAB-8D33-91E97DB9C52E}" type="presParOf" srcId="{273EB737-2985-45AC-8F7C-FCA9187F0D18}" destId="{C299DF5C-A1FD-40E2-97FA-C4E36FF49B95}" srcOrd="7" destOrd="0" presId="urn:microsoft.com/office/officeart/2005/8/layout/vList2"/>
    <dgm:cxn modelId="{822A79B4-15A8-44B1-B5CC-4E4886A8808D}" type="presParOf" srcId="{273EB737-2985-45AC-8F7C-FCA9187F0D18}" destId="{BBA96B4E-E987-498A-BD5F-88B9889EAB2F}" srcOrd="8" destOrd="0" presId="urn:microsoft.com/office/officeart/2005/8/layout/vList2"/>
    <dgm:cxn modelId="{A3939241-0F97-4E42-AAF5-5D21DB0CC960}" type="presParOf" srcId="{273EB737-2985-45AC-8F7C-FCA9187F0D18}" destId="{772F610E-2484-4FD2-8C48-AA70FBC0D430}" srcOrd="9" destOrd="0" presId="urn:microsoft.com/office/officeart/2005/8/layout/vList2"/>
    <dgm:cxn modelId="{ABB2C295-EA9C-48CA-A963-8352999FFC3E}" type="presParOf" srcId="{273EB737-2985-45AC-8F7C-FCA9187F0D18}" destId="{7B1912F5-8971-45D9-9B41-E33FB6FE346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8FEAB9-2E0B-4995-AEAE-F342B9F9027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115CABDD-B873-42B9-BD08-18B076A5E9CB}">
      <dgm:prSet/>
      <dgm:spPr/>
      <dgm:t>
        <a:bodyPr/>
        <a:lstStyle/>
        <a:p>
          <a:pPr algn="ctr" rtl="0"/>
          <a:r>
            <a:rPr lang="nl-NL" dirty="0" smtClean="0"/>
            <a:t>Bescherming tegen soa’s</a:t>
          </a:r>
          <a:endParaRPr lang="nl-NL" dirty="0"/>
        </a:p>
      </dgm:t>
    </dgm:pt>
    <dgm:pt modelId="{E1712BAA-F26B-40F3-81FB-039C4B6815D6}" type="parTrans" cxnId="{67899A8A-6863-45DE-8BBA-BDEEF38FAA4E}">
      <dgm:prSet/>
      <dgm:spPr/>
      <dgm:t>
        <a:bodyPr/>
        <a:lstStyle/>
        <a:p>
          <a:endParaRPr lang="nl-NL"/>
        </a:p>
      </dgm:t>
    </dgm:pt>
    <dgm:pt modelId="{57F8CB64-8B8C-4C22-9541-9B5923E0A0C8}" type="sibTrans" cxnId="{67899A8A-6863-45DE-8BBA-BDEEF38FAA4E}">
      <dgm:prSet/>
      <dgm:spPr/>
      <dgm:t>
        <a:bodyPr/>
        <a:lstStyle/>
        <a:p>
          <a:endParaRPr lang="nl-NL"/>
        </a:p>
      </dgm:t>
    </dgm:pt>
    <dgm:pt modelId="{E2BB6D7A-0CFC-4B37-8DEE-5424CB800AA8}" type="pres">
      <dgm:prSet presAssocID="{E08FEAB9-2E0B-4995-AEAE-F342B9F902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0444DF3-548A-4E9B-8A32-F187F26B0B83}" type="pres">
      <dgm:prSet presAssocID="{115CABDD-B873-42B9-BD08-18B076A5E9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B9D1884-FF39-448E-94B3-53D6E21C05F7}" type="presOf" srcId="{115CABDD-B873-42B9-BD08-18B076A5E9CB}" destId="{D0444DF3-548A-4E9B-8A32-F187F26B0B83}" srcOrd="0" destOrd="0" presId="urn:microsoft.com/office/officeart/2005/8/layout/vList2"/>
    <dgm:cxn modelId="{67899A8A-6863-45DE-8BBA-BDEEF38FAA4E}" srcId="{E08FEAB9-2E0B-4995-AEAE-F342B9F9027B}" destId="{115CABDD-B873-42B9-BD08-18B076A5E9CB}" srcOrd="0" destOrd="0" parTransId="{E1712BAA-F26B-40F3-81FB-039C4B6815D6}" sibTransId="{57F8CB64-8B8C-4C22-9541-9B5923E0A0C8}"/>
    <dgm:cxn modelId="{35C06402-8BBD-41F1-8876-20C004DF77D3}" type="presOf" srcId="{E08FEAB9-2E0B-4995-AEAE-F342B9F9027B}" destId="{E2BB6D7A-0CFC-4B37-8DEE-5424CB800AA8}" srcOrd="0" destOrd="0" presId="urn:microsoft.com/office/officeart/2005/8/layout/vList2"/>
    <dgm:cxn modelId="{BF02182B-97F6-438C-A4A1-BAFCCE9DC1D1}" type="presParOf" srcId="{E2BB6D7A-0CFC-4B37-8DEE-5424CB800AA8}" destId="{D0444DF3-548A-4E9B-8A32-F187F26B0B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38BEEE-7D3F-4642-A692-0E950DBE470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B5E8C50-2C2A-4DC6-847C-6E49B97385E1}">
      <dgm:prSet/>
      <dgm:spPr/>
      <dgm:t>
        <a:bodyPr/>
        <a:lstStyle/>
        <a:p>
          <a:pPr algn="ctr" rtl="0"/>
          <a:r>
            <a:rPr lang="nl-NL" dirty="0" smtClean="0"/>
            <a:t>Condoom vormt als enig middel bescherming tegen soa’s bij geslachtsgemeenschap (niet alle)</a:t>
          </a:r>
          <a:endParaRPr lang="nl-NL" dirty="0"/>
        </a:p>
      </dgm:t>
    </dgm:pt>
    <dgm:pt modelId="{821F159E-5833-42FB-90BF-3D547C8B844C}" type="parTrans" cxnId="{B4E250C9-8C94-4B0A-B5DE-136795319176}">
      <dgm:prSet/>
      <dgm:spPr/>
      <dgm:t>
        <a:bodyPr/>
        <a:lstStyle/>
        <a:p>
          <a:endParaRPr lang="nl-NL"/>
        </a:p>
      </dgm:t>
    </dgm:pt>
    <dgm:pt modelId="{10E767CC-5B49-4911-BFE5-70F3237CD9E7}" type="sibTrans" cxnId="{B4E250C9-8C94-4B0A-B5DE-136795319176}">
      <dgm:prSet/>
      <dgm:spPr/>
      <dgm:t>
        <a:bodyPr/>
        <a:lstStyle/>
        <a:p>
          <a:endParaRPr lang="nl-NL"/>
        </a:p>
      </dgm:t>
    </dgm:pt>
    <dgm:pt modelId="{8CFD0875-5107-4B5B-8190-1C3245C0B1F8}" type="pres">
      <dgm:prSet presAssocID="{4938BEEE-7D3F-4642-A692-0E950DBE4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56A475D-1DEF-41EA-8EBA-EC909BE8A9C9}" type="pres">
      <dgm:prSet presAssocID="{9B5E8C50-2C2A-4DC6-847C-6E49B97385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D718B8F-EE70-4F73-B9E1-0B78516FF66B}" type="presOf" srcId="{9B5E8C50-2C2A-4DC6-847C-6E49B97385E1}" destId="{956A475D-1DEF-41EA-8EBA-EC909BE8A9C9}" srcOrd="0" destOrd="0" presId="urn:microsoft.com/office/officeart/2005/8/layout/vList2"/>
    <dgm:cxn modelId="{C1FF0453-F9C7-4445-A1FA-40A8DD51C56F}" type="presOf" srcId="{4938BEEE-7D3F-4642-A692-0E950DBE4700}" destId="{8CFD0875-5107-4B5B-8190-1C3245C0B1F8}" srcOrd="0" destOrd="0" presId="urn:microsoft.com/office/officeart/2005/8/layout/vList2"/>
    <dgm:cxn modelId="{B4E250C9-8C94-4B0A-B5DE-136795319176}" srcId="{4938BEEE-7D3F-4642-A692-0E950DBE4700}" destId="{9B5E8C50-2C2A-4DC6-847C-6E49B97385E1}" srcOrd="0" destOrd="0" parTransId="{821F159E-5833-42FB-90BF-3D547C8B844C}" sibTransId="{10E767CC-5B49-4911-BFE5-70F3237CD9E7}"/>
    <dgm:cxn modelId="{99D73B4F-17E3-4BCC-A971-5CB34D298052}" type="presParOf" srcId="{8CFD0875-5107-4B5B-8190-1C3245C0B1F8}" destId="{956A475D-1DEF-41EA-8EBA-EC909BE8A9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8C6F72-4C00-4918-A74D-9A5C43C3856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C27F0A1-167B-4D0A-9CBB-E382C4914C95}">
      <dgm:prSet/>
      <dgm:spPr/>
      <dgm:t>
        <a:bodyPr/>
        <a:lstStyle/>
        <a:p>
          <a:pPr rtl="0"/>
          <a:r>
            <a:rPr lang="nl-NL" dirty="0" smtClean="0"/>
            <a:t>SOA Top 10 – nr. 1 Chlamydia</a:t>
          </a:r>
          <a:endParaRPr lang="nl-NL" dirty="0"/>
        </a:p>
      </dgm:t>
    </dgm:pt>
    <dgm:pt modelId="{081D7FAC-5D30-4C07-91AE-94AB6DA6ED1C}" type="parTrans" cxnId="{D182357A-B87F-49F7-9B59-0F8562CCFAB4}">
      <dgm:prSet/>
      <dgm:spPr/>
      <dgm:t>
        <a:bodyPr/>
        <a:lstStyle/>
        <a:p>
          <a:endParaRPr lang="nl-NL"/>
        </a:p>
      </dgm:t>
    </dgm:pt>
    <dgm:pt modelId="{B81CF56D-1A4B-4908-93D0-29968FA91572}" type="sibTrans" cxnId="{D182357A-B87F-49F7-9B59-0F8562CCFAB4}">
      <dgm:prSet/>
      <dgm:spPr/>
      <dgm:t>
        <a:bodyPr/>
        <a:lstStyle/>
        <a:p>
          <a:endParaRPr lang="nl-NL"/>
        </a:p>
      </dgm:t>
    </dgm:pt>
    <dgm:pt modelId="{BDF6B1C9-8D25-484F-B271-C6322C55E025}" type="pres">
      <dgm:prSet presAssocID="{898C6F72-4C00-4918-A74D-9A5C43C385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9CB54A-62BE-4CE1-8EB1-EDC932A74077}" type="pres">
      <dgm:prSet presAssocID="{7C27F0A1-167B-4D0A-9CBB-E382C4914C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76B7001-8222-4B3B-AD2F-87DD36377DCD}" type="presOf" srcId="{898C6F72-4C00-4918-A74D-9A5C43C38560}" destId="{BDF6B1C9-8D25-484F-B271-C6322C55E025}" srcOrd="0" destOrd="0" presId="urn:microsoft.com/office/officeart/2005/8/layout/vList2"/>
    <dgm:cxn modelId="{D182357A-B87F-49F7-9B59-0F8562CCFAB4}" srcId="{898C6F72-4C00-4918-A74D-9A5C43C38560}" destId="{7C27F0A1-167B-4D0A-9CBB-E382C4914C95}" srcOrd="0" destOrd="0" parTransId="{081D7FAC-5D30-4C07-91AE-94AB6DA6ED1C}" sibTransId="{B81CF56D-1A4B-4908-93D0-29968FA91572}"/>
    <dgm:cxn modelId="{5F0DE401-F722-409A-8C36-BDB15A8FB394}" type="presOf" srcId="{7C27F0A1-167B-4D0A-9CBB-E382C4914C95}" destId="{249CB54A-62BE-4CE1-8EB1-EDC932A74077}" srcOrd="0" destOrd="0" presId="urn:microsoft.com/office/officeart/2005/8/layout/vList2"/>
    <dgm:cxn modelId="{719FBBA2-9CF9-47FD-8311-14A2FA8AC980}" type="presParOf" srcId="{BDF6B1C9-8D25-484F-B271-C6322C55E025}" destId="{249CB54A-62BE-4CE1-8EB1-EDC932A740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073C25-F402-4858-8C0E-CCF0742B31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E39F85A-AB7A-4295-81EE-B9FDED0F73A4}">
      <dgm:prSet/>
      <dgm:spPr/>
      <dgm:t>
        <a:bodyPr/>
        <a:lstStyle/>
        <a:p>
          <a:pPr algn="ctr" rtl="0"/>
          <a:r>
            <a:rPr lang="nl-NL" smtClean="0"/>
            <a:t>Ziekteverwekker: bacterie</a:t>
          </a:r>
          <a:endParaRPr lang="nl-NL"/>
        </a:p>
      </dgm:t>
    </dgm:pt>
    <dgm:pt modelId="{9823CB9C-A2A0-4446-927A-7A49E4F3CC97}" type="parTrans" cxnId="{F3C942B3-1205-4784-83B5-76466079100A}">
      <dgm:prSet/>
      <dgm:spPr/>
      <dgm:t>
        <a:bodyPr/>
        <a:lstStyle/>
        <a:p>
          <a:pPr algn="ctr"/>
          <a:endParaRPr lang="nl-NL"/>
        </a:p>
      </dgm:t>
    </dgm:pt>
    <dgm:pt modelId="{DCB5122F-ACC4-4AAE-8AFA-84D7657251EE}" type="sibTrans" cxnId="{F3C942B3-1205-4784-83B5-76466079100A}">
      <dgm:prSet/>
      <dgm:spPr/>
      <dgm:t>
        <a:bodyPr/>
        <a:lstStyle/>
        <a:p>
          <a:pPr algn="ctr"/>
          <a:endParaRPr lang="nl-NL"/>
        </a:p>
      </dgm:t>
    </dgm:pt>
    <dgm:pt modelId="{EB4DB19D-36B2-4AAE-B913-8523D745C0DE}">
      <dgm:prSet/>
      <dgm:spPr/>
      <dgm:t>
        <a:bodyPr/>
        <a:lstStyle/>
        <a:p>
          <a:pPr algn="ctr" rtl="0"/>
          <a:r>
            <a:rPr lang="nl-NL" smtClean="0"/>
            <a:t>Symptomen vrouw: meer afscheiding dan normaal, pijn, bloedverlies</a:t>
          </a:r>
          <a:endParaRPr lang="nl-NL"/>
        </a:p>
      </dgm:t>
    </dgm:pt>
    <dgm:pt modelId="{2FF9FAFD-A339-4C6B-BD8A-2502538FCF66}" type="parTrans" cxnId="{709BC3FB-0FD2-42E1-8023-A95977A5C0C1}">
      <dgm:prSet/>
      <dgm:spPr/>
      <dgm:t>
        <a:bodyPr/>
        <a:lstStyle/>
        <a:p>
          <a:pPr algn="ctr"/>
          <a:endParaRPr lang="nl-NL"/>
        </a:p>
      </dgm:t>
    </dgm:pt>
    <dgm:pt modelId="{7F3A48A9-1AA2-4922-9E80-5979D9C98C3A}" type="sibTrans" cxnId="{709BC3FB-0FD2-42E1-8023-A95977A5C0C1}">
      <dgm:prSet/>
      <dgm:spPr/>
      <dgm:t>
        <a:bodyPr/>
        <a:lstStyle/>
        <a:p>
          <a:pPr algn="ctr"/>
          <a:endParaRPr lang="nl-NL"/>
        </a:p>
      </dgm:t>
    </dgm:pt>
    <dgm:pt modelId="{FF6CAF10-D111-4303-8C48-049796EC07BD}">
      <dgm:prSet/>
      <dgm:spPr/>
      <dgm:t>
        <a:bodyPr/>
        <a:lstStyle/>
        <a:p>
          <a:pPr algn="ctr" rtl="0"/>
          <a:r>
            <a:rPr lang="nl-NL" smtClean="0"/>
            <a:t>Symptomen man: pijn bij plassen, afscheiding uit urinebuis</a:t>
          </a:r>
          <a:endParaRPr lang="nl-NL"/>
        </a:p>
      </dgm:t>
    </dgm:pt>
    <dgm:pt modelId="{9DCECBAD-F9AB-4C20-BBA0-8FBDBCE6F47E}" type="parTrans" cxnId="{63F3F2F0-AF2A-4247-B22A-15AF07874D3E}">
      <dgm:prSet/>
      <dgm:spPr/>
      <dgm:t>
        <a:bodyPr/>
        <a:lstStyle/>
        <a:p>
          <a:pPr algn="ctr"/>
          <a:endParaRPr lang="nl-NL"/>
        </a:p>
      </dgm:t>
    </dgm:pt>
    <dgm:pt modelId="{781CC4E3-98E3-4C61-96F5-5F8285D784AC}" type="sibTrans" cxnId="{63F3F2F0-AF2A-4247-B22A-15AF07874D3E}">
      <dgm:prSet/>
      <dgm:spPr/>
      <dgm:t>
        <a:bodyPr/>
        <a:lstStyle/>
        <a:p>
          <a:pPr algn="ctr"/>
          <a:endParaRPr lang="nl-NL"/>
        </a:p>
      </dgm:t>
    </dgm:pt>
    <dgm:pt modelId="{3B4745EA-6F0D-4B3F-AF3A-EB4F20C88B0F}">
      <dgm:prSet/>
      <dgm:spPr/>
      <dgm:t>
        <a:bodyPr/>
        <a:lstStyle/>
        <a:p>
          <a:pPr algn="ctr" rtl="0"/>
          <a:r>
            <a:rPr lang="nl-NL" smtClean="0"/>
            <a:t>Of helemaal geen symptomen</a:t>
          </a:r>
          <a:endParaRPr lang="nl-NL"/>
        </a:p>
      </dgm:t>
    </dgm:pt>
    <dgm:pt modelId="{9B4F4B6E-DF51-4948-BCCE-DCE8988837B5}" type="parTrans" cxnId="{6EA3293A-A79D-49E7-944D-3ABB68ADFC53}">
      <dgm:prSet/>
      <dgm:spPr/>
      <dgm:t>
        <a:bodyPr/>
        <a:lstStyle/>
        <a:p>
          <a:pPr algn="ctr"/>
          <a:endParaRPr lang="nl-NL"/>
        </a:p>
      </dgm:t>
    </dgm:pt>
    <dgm:pt modelId="{0262F0C5-6287-4B82-BF02-578A40FA9602}" type="sibTrans" cxnId="{6EA3293A-A79D-49E7-944D-3ABB68ADFC53}">
      <dgm:prSet/>
      <dgm:spPr/>
      <dgm:t>
        <a:bodyPr/>
        <a:lstStyle/>
        <a:p>
          <a:pPr algn="ctr"/>
          <a:endParaRPr lang="nl-NL"/>
        </a:p>
      </dgm:t>
    </dgm:pt>
    <dgm:pt modelId="{92C1808E-DAC0-45F5-84A0-E4F1901BEEC6}">
      <dgm:prSet/>
      <dgm:spPr/>
      <dgm:t>
        <a:bodyPr/>
        <a:lstStyle/>
        <a:p>
          <a:pPr algn="ctr" rtl="0"/>
          <a:r>
            <a:rPr lang="nl-NL" smtClean="0"/>
            <a:t>Gevolgen: ontstekingen en verminderde vruchtbaarheid</a:t>
          </a:r>
          <a:endParaRPr lang="nl-NL"/>
        </a:p>
      </dgm:t>
    </dgm:pt>
    <dgm:pt modelId="{19A3D793-8E97-4525-9245-4CA491EB1047}" type="parTrans" cxnId="{30F866A0-A34C-4B2A-A57C-A0639CB9E745}">
      <dgm:prSet/>
      <dgm:spPr/>
      <dgm:t>
        <a:bodyPr/>
        <a:lstStyle/>
        <a:p>
          <a:pPr algn="ctr"/>
          <a:endParaRPr lang="nl-NL"/>
        </a:p>
      </dgm:t>
    </dgm:pt>
    <dgm:pt modelId="{1735A876-3C7A-4CB4-9597-263F9DE8A40E}" type="sibTrans" cxnId="{30F866A0-A34C-4B2A-A57C-A0639CB9E745}">
      <dgm:prSet/>
      <dgm:spPr/>
      <dgm:t>
        <a:bodyPr/>
        <a:lstStyle/>
        <a:p>
          <a:pPr algn="ctr"/>
          <a:endParaRPr lang="nl-NL"/>
        </a:p>
      </dgm:t>
    </dgm:pt>
    <dgm:pt modelId="{130E6E4A-3ECC-433D-8924-E4AA96925A27}" type="pres">
      <dgm:prSet presAssocID="{F0073C25-F402-4858-8C0E-CCF0742B3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CC55E0-3C08-49D5-BF00-F3C1F88E11FE}" type="pres">
      <dgm:prSet presAssocID="{8E39F85A-AB7A-4295-81EE-B9FDED0F73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BD1CBF3-82A8-4E3E-B187-FD2F2022F989}" type="pres">
      <dgm:prSet presAssocID="{DCB5122F-ACC4-4AAE-8AFA-84D7657251EE}" presName="spacer" presStyleCnt="0"/>
      <dgm:spPr/>
    </dgm:pt>
    <dgm:pt modelId="{CCE863BC-7DCF-40D0-96FD-C6947B620357}" type="pres">
      <dgm:prSet presAssocID="{EB4DB19D-36B2-4AAE-B913-8523D745C0D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FBE0EA-B2F0-4F42-B043-94F4737F46E8}" type="pres">
      <dgm:prSet presAssocID="{7F3A48A9-1AA2-4922-9E80-5979D9C98C3A}" presName="spacer" presStyleCnt="0"/>
      <dgm:spPr/>
    </dgm:pt>
    <dgm:pt modelId="{846A0601-41C6-4527-BB6C-C8ED41538C7B}" type="pres">
      <dgm:prSet presAssocID="{FF6CAF10-D111-4303-8C48-049796EC07B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5B11EA-7EFF-4620-9375-38DFAB87BDE6}" type="pres">
      <dgm:prSet presAssocID="{781CC4E3-98E3-4C61-96F5-5F8285D784AC}" presName="spacer" presStyleCnt="0"/>
      <dgm:spPr/>
    </dgm:pt>
    <dgm:pt modelId="{A76C4B5A-DC31-499D-8BF3-62E12D39EA50}" type="pres">
      <dgm:prSet presAssocID="{3B4745EA-6F0D-4B3F-AF3A-EB4F20C88B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1F33AB-756C-42A7-873E-2AE5760DCD09}" type="pres">
      <dgm:prSet presAssocID="{0262F0C5-6287-4B82-BF02-578A40FA9602}" presName="spacer" presStyleCnt="0"/>
      <dgm:spPr/>
    </dgm:pt>
    <dgm:pt modelId="{C5073A2B-2CD2-4C5E-B76A-02AABA460807}" type="pres">
      <dgm:prSet presAssocID="{92C1808E-DAC0-45F5-84A0-E4F1901BEE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4C7A2FE-74DC-4A32-BAA9-0F176E20511C}" type="presOf" srcId="{3B4745EA-6F0D-4B3F-AF3A-EB4F20C88B0F}" destId="{A76C4B5A-DC31-499D-8BF3-62E12D39EA50}" srcOrd="0" destOrd="0" presId="urn:microsoft.com/office/officeart/2005/8/layout/vList2"/>
    <dgm:cxn modelId="{4C2AECF5-C26D-465B-B697-92FA7A24E7EF}" type="presOf" srcId="{EB4DB19D-36B2-4AAE-B913-8523D745C0DE}" destId="{CCE863BC-7DCF-40D0-96FD-C6947B620357}" srcOrd="0" destOrd="0" presId="urn:microsoft.com/office/officeart/2005/8/layout/vList2"/>
    <dgm:cxn modelId="{C153FAC4-22AA-4C11-AC04-68D2F6840358}" type="presOf" srcId="{FF6CAF10-D111-4303-8C48-049796EC07BD}" destId="{846A0601-41C6-4527-BB6C-C8ED41538C7B}" srcOrd="0" destOrd="0" presId="urn:microsoft.com/office/officeart/2005/8/layout/vList2"/>
    <dgm:cxn modelId="{63F3F2F0-AF2A-4247-B22A-15AF07874D3E}" srcId="{F0073C25-F402-4858-8C0E-CCF0742B31A1}" destId="{FF6CAF10-D111-4303-8C48-049796EC07BD}" srcOrd="2" destOrd="0" parTransId="{9DCECBAD-F9AB-4C20-BBA0-8FBDBCE6F47E}" sibTransId="{781CC4E3-98E3-4C61-96F5-5F8285D784AC}"/>
    <dgm:cxn modelId="{F3C942B3-1205-4784-83B5-76466079100A}" srcId="{F0073C25-F402-4858-8C0E-CCF0742B31A1}" destId="{8E39F85A-AB7A-4295-81EE-B9FDED0F73A4}" srcOrd="0" destOrd="0" parTransId="{9823CB9C-A2A0-4446-927A-7A49E4F3CC97}" sibTransId="{DCB5122F-ACC4-4AAE-8AFA-84D7657251EE}"/>
    <dgm:cxn modelId="{0988495D-1BEF-4845-A279-453FA16D645E}" type="presOf" srcId="{92C1808E-DAC0-45F5-84A0-E4F1901BEEC6}" destId="{C5073A2B-2CD2-4C5E-B76A-02AABA460807}" srcOrd="0" destOrd="0" presId="urn:microsoft.com/office/officeart/2005/8/layout/vList2"/>
    <dgm:cxn modelId="{3708A1C8-7194-4FAC-8D62-998DE43A4530}" type="presOf" srcId="{F0073C25-F402-4858-8C0E-CCF0742B31A1}" destId="{130E6E4A-3ECC-433D-8924-E4AA96925A27}" srcOrd="0" destOrd="0" presId="urn:microsoft.com/office/officeart/2005/8/layout/vList2"/>
    <dgm:cxn modelId="{709BC3FB-0FD2-42E1-8023-A95977A5C0C1}" srcId="{F0073C25-F402-4858-8C0E-CCF0742B31A1}" destId="{EB4DB19D-36B2-4AAE-B913-8523D745C0DE}" srcOrd="1" destOrd="0" parTransId="{2FF9FAFD-A339-4C6B-BD8A-2502538FCF66}" sibTransId="{7F3A48A9-1AA2-4922-9E80-5979D9C98C3A}"/>
    <dgm:cxn modelId="{DFBD01C6-7ADD-42D4-874E-C20A79568F25}" type="presOf" srcId="{8E39F85A-AB7A-4295-81EE-B9FDED0F73A4}" destId="{DACC55E0-3C08-49D5-BF00-F3C1F88E11FE}" srcOrd="0" destOrd="0" presId="urn:microsoft.com/office/officeart/2005/8/layout/vList2"/>
    <dgm:cxn modelId="{30F866A0-A34C-4B2A-A57C-A0639CB9E745}" srcId="{F0073C25-F402-4858-8C0E-CCF0742B31A1}" destId="{92C1808E-DAC0-45F5-84A0-E4F1901BEEC6}" srcOrd="4" destOrd="0" parTransId="{19A3D793-8E97-4525-9245-4CA491EB1047}" sibTransId="{1735A876-3C7A-4CB4-9597-263F9DE8A40E}"/>
    <dgm:cxn modelId="{6EA3293A-A79D-49E7-944D-3ABB68ADFC53}" srcId="{F0073C25-F402-4858-8C0E-CCF0742B31A1}" destId="{3B4745EA-6F0D-4B3F-AF3A-EB4F20C88B0F}" srcOrd="3" destOrd="0" parTransId="{9B4F4B6E-DF51-4948-BCCE-DCE8988837B5}" sibTransId="{0262F0C5-6287-4B82-BF02-578A40FA9602}"/>
    <dgm:cxn modelId="{FCBC3B82-AB8F-42F9-AE4F-3D6C49C9B0D6}" type="presParOf" srcId="{130E6E4A-3ECC-433D-8924-E4AA96925A27}" destId="{DACC55E0-3C08-49D5-BF00-F3C1F88E11FE}" srcOrd="0" destOrd="0" presId="urn:microsoft.com/office/officeart/2005/8/layout/vList2"/>
    <dgm:cxn modelId="{F7693EB7-BED0-4767-B6FF-9C624A199CA3}" type="presParOf" srcId="{130E6E4A-3ECC-433D-8924-E4AA96925A27}" destId="{7BD1CBF3-82A8-4E3E-B187-FD2F2022F989}" srcOrd="1" destOrd="0" presId="urn:microsoft.com/office/officeart/2005/8/layout/vList2"/>
    <dgm:cxn modelId="{D6F5876B-1933-46E8-B3F7-AE539E2323FA}" type="presParOf" srcId="{130E6E4A-3ECC-433D-8924-E4AA96925A27}" destId="{CCE863BC-7DCF-40D0-96FD-C6947B620357}" srcOrd="2" destOrd="0" presId="urn:microsoft.com/office/officeart/2005/8/layout/vList2"/>
    <dgm:cxn modelId="{7F9C6DA5-5A82-4F95-AFD1-2D26C98C4B36}" type="presParOf" srcId="{130E6E4A-3ECC-433D-8924-E4AA96925A27}" destId="{BEFBE0EA-B2F0-4F42-B043-94F4737F46E8}" srcOrd="3" destOrd="0" presId="urn:microsoft.com/office/officeart/2005/8/layout/vList2"/>
    <dgm:cxn modelId="{B7C1C610-B7BF-43D7-B6E8-AE805072D81A}" type="presParOf" srcId="{130E6E4A-3ECC-433D-8924-E4AA96925A27}" destId="{846A0601-41C6-4527-BB6C-C8ED41538C7B}" srcOrd="4" destOrd="0" presId="urn:microsoft.com/office/officeart/2005/8/layout/vList2"/>
    <dgm:cxn modelId="{91B3ADD2-AE2B-48C2-A6D4-AE79D3AA8368}" type="presParOf" srcId="{130E6E4A-3ECC-433D-8924-E4AA96925A27}" destId="{6A5B11EA-7EFF-4620-9375-38DFAB87BDE6}" srcOrd="5" destOrd="0" presId="urn:microsoft.com/office/officeart/2005/8/layout/vList2"/>
    <dgm:cxn modelId="{63D25633-BA47-402B-832E-6B98F5EE233B}" type="presParOf" srcId="{130E6E4A-3ECC-433D-8924-E4AA96925A27}" destId="{A76C4B5A-DC31-499D-8BF3-62E12D39EA50}" srcOrd="6" destOrd="0" presId="urn:microsoft.com/office/officeart/2005/8/layout/vList2"/>
    <dgm:cxn modelId="{E1B9AD1C-5EFA-419F-9A81-C1A03AAE6587}" type="presParOf" srcId="{130E6E4A-3ECC-433D-8924-E4AA96925A27}" destId="{EB1F33AB-756C-42A7-873E-2AE5760DCD09}" srcOrd="7" destOrd="0" presId="urn:microsoft.com/office/officeart/2005/8/layout/vList2"/>
    <dgm:cxn modelId="{FE901A24-229F-4198-BEF4-FD7CE0A9DC0E}" type="presParOf" srcId="{130E6E4A-3ECC-433D-8924-E4AA96925A27}" destId="{C5073A2B-2CD2-4C5E-B76A-02AABA4608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50678E-DBFE-4B93-ABA4-803E0E66E9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83F4A77-8883-4337-A755-569E55A63BC6}">
      <dgm:prSet/>
      <dgm:spPr/>
      <dgm:t>
        <a:bodyPr/>
        <a:lstStyle/>
        <a:p>
          <a:pPr algn="ctr" rtl="0"/>
          <a:r>
            <a:rPr lang="en-US" smtClean="0"/>
            <a:t>Nr. 2 Genitale wratten</a:t>
          </a:r>
          <a:endParaRPr lang="nl-NL"/>
        </a:p>
      </dgm:t>
    </dgm:pt>
    <dgm:pt modelId="{B79AB626-E2CC-4370-BAE6-7A4E2DBBB172}" type="parTrans" cxnId="{42672273-9E89-404B-ACD5-C0D432BA77DC}">
      <dgm:prSet/>
      <dgm:spPr/>
      <dgm:t>
        <a:bodyPr/>
        <a:lstStyle/>
        <a:p>
          <a:endParaRPr lang="nl-NL"/>
        </a:p>
      </dgm:t>
    </dgm:pt>
    <dgm:pt modelId="{43242BF2-8AE1-4D96-9F59-48875CA7442F}" type="sibTrans" cxnId="{42672273-9E89-404B-ACD5-C0D432BA77DC}">
      <dgm:prSet/>
      <dgm:spPr/>
      <dgm:t>
        <a:bodyPr/>
        <a:lstStyle/>
        <a:p>
          <a:endParaRPr lang="nl-NL"/>
        </a:p>
      </dgm:t>
    </dgm:pt>
    <dgm:pt modelId="{2B0B0AFC-8F3B-45FF-AF5B-B7D0E890A5C1}" type="pres">
      <dgm:prSet presAssocID="{8D50678E-DBFE-4B93-ABA4-803E0E66E9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EE409AD-3BCA-4E68-8E7B-4AD645F86E49}" type="pres">
      <dgm:prSet presAssocID="{783F4A77-8883-4337-A755-569E55A63B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A919C0D-0C5A-496A-9601-2030F80D78C8}" type="presOf" srcId="{8D50678E-DBFE-4B93-ABA4-803E0E66E91D}" destId="{2B0B0AFC-8F3B-45FF-AF5B-B7D0E890A5C1}" srcOrd="0" destOrd="0" presId="urn:microsoft.com/office/officeart/2005/8/layout/vList2"/>
    <dgm:cxn modelId="{787D925D-5D25-4847-9AB4-DC2245FD04BD}" type="presOf" srcId="{783F4A77-8883-4337-A755-569E55A63BC6}" destId="{2EE409AD-3BCA-4E68-8E7B-4AD645F86E49}" srcOrd="0" destOrd="0" presId="urn:microsoft.com/office/officeart/2005/8/layout/vList2"/>
    <dgm:cxn modelId="{42672273-9E89-404B-ACD5-C0D432BA77DC}" srcId="{8D50678E-DBFE-4B93-ABA4-803E0E66E91D}" destId="{783F4A77-8883-4337-A755-569E55A63BC6}" srcOrd="0" destOrd="0" parTransId="{B79AB626-E2CC-4370-BAE6-7A4E2DBBB172}" sibTransId="{43242BF2-8AE1-4D96-9F59-48875CA7442F}"/>
    <dgm:cxn modelId="{F5418725-6F81-48ED-966F-9B0075F65879}" type="presParOf" srcId="{2B0B0AFC-8F3B-45FF-AF5B-B7D0E890A5C1}" destId="{2EE409AD-3BCA-4E68-8E7B-4AD645F86E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8432F-3911-4FCA-B815-311A86D67DF7}">
      <dsp:nvSpPr>
        <dsp:cNvPr id="0" name=""/>
        <dsp:cNvSpPr/>
      </dsp:nvSpPr>
      <dsp:spPr>
        <a:xfrm>
          <a:off x="0" y="123395"/>
          <a:ext cx="8784976" cy="1223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100" kern="1200" dirty="0" smtClean="0"/>
            <a:t>Thema </a:t>
          </a:r>
          <a:r>
            <a:rPr lang="nl-NL" sz="5100" kern="1200" dirty="0" smtClean="0"/>
            <a:t>4 </a:t>
          </a:r>
          <a:r>
            <a:rPr lang="nl-NL" sz="5100" kern="1200" dirty="0" smtClean="0"/>
            <a:t>Seksualiteit &amp; </a:t>
          </a:r>
          <a:r>
            <a:rPr lang="nl-NL" sz="5100" kern="1200" dirty="0" smtClean="0"/>
            <a:t>relaties</a:t>
          </a:r>
          <a:endParaRPr lang="nl-NL" sz="5100" kern="1200" dirty="0"/>
        </a:p>
      </dsp:txBody>
      <dsp:txXfrm>
        <a:off x="0" y="123395"/>
        <a:ext cx="8784976" cy="122323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3F14AC-E110-4B40-9B92-DC8F243E4B9F}">
      <dsp:nvSpPr>
        <dsp:cNvPr id="0" name=""/>
        <dsp:cNvSpPr/>
      </dsp:nvSpPr>
      <dsp:spPr>
        <a:xfrm>
          <a:off x="0" y="322"/>
          <a:ext cx="5194920" cy="835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Ziekteverwekker: virus</a:t>
          </a:r>
          <a:endParaRPr lang="nl-NL" sz="2800" kern="1200" dirty="0"/>
        </a:p>
      </dsp:txBody>
      <dsp:txXfrm>
        <a:off x="0" y="322"/>
        <a:ext cx="5194920" cy="835658"/>
      </dsp:txXfrm>
    </dsp:sp>
    <dsp:sp modelId="{6FDBD12B-AB30-4D0D-915E-72D8F78E350B}">
      <dsp:nvSpPr>
        <dsp:cNvPr id="0" name=""/>
        <dsp:cNvSpPr/>
      </dsp:nvSpPr>
      <dsp:spPr>
        <a:xfrm>
          <a:off x="0" y="846893"/>
          <a:ext cx="5194920" cy="835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Onschuldig maar lastig</a:t>
          </a:r>
          <a:endParaRPr lang="nl-NL" sz="2800" kern="1200"/>
        </a:p>
      </dsp:txBody>
      <dsp:txXfrm>
        <a:off x="0" y="846893"/>
        <a:ext cx="5194920" cy="835658"/>
      </dsp:txXfrm>
    </dsp:sp>
    <dsp:sp modelId="{FB4F0AF6-217A-4205-AB84-D88FFDFDCC84}">
      <dsp:nvSpPr>
        <dsp:cNvPr id="0" name=""/>
        <dsp:cNvSpPr/>
      </dsp:nvSpPr>
      <dsp:spPr>
        <a:xfrm>
          <a:off x="0" y="1693464"/>
          <a:ext cx="5194920" cy="835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Wratten aan geslachtsorgaan en/of anus</a:t>
          </a:r>
          <a:endParaRPr lang="nl-NL" sz="2800" kern="1200"/>
        </a:p>
      </dsp:txBody>
      <dsp:txXfrm>
        <a:off x="0" y="1693464"/>
        <a:ext cx="5194920" cy="835658"/>
      </dsp:txXfrm>
    </dsp:sp>
    <dsp:sp modelId="{EFDB8814-E86D-4B29-BF41-285432CD168F}">
      <dsp:nvSpPr>
        <dsp:cNvPr id="0" name=""/>
        <dsp:cNvSpPr/>
      </dsp:nvSpPr>
      <dsp:spPr>
        <a:xfrm>
          <a:off x="0" y="2540036"/>
          <a:ext cx="5194920" cy="835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Moeilijk te behandelen</a:t>
          </a:r>
          <a:endParaRPr lang="nl-NL" sz="2800" kern="1200"/>
        </a:p>
      </dsp:txBody>
      <dsp:txXfrm>
        <a:off x="0" y="2540036"/>
        <a:ext cx="5194920" cy="835658"/>
      </dsp:txXfrm>
    </dsp:sp>
    <dsp:sp modelId="{3CA589F9-3CA9-46BE-87EF-28CCC531DB6E}">
      <dsp:nvSpPr>
        <dsp:cNvPr id="0" name=""/>
        <dsp:cNvSpPr/>
      </dsp:nvSpPr>
      <dsp:spPr>
        <a:xfrm>
          <a:off x="0" y="3386607"/>
          <a:ext cx="5194920" cy="835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Je kunt besmet zijn zonder wratten</a:t>
          </a:r>
          <a:endParaRPr lang="nl-NL" sz="2800" kern="1200"/>
        </a:p>
      </dsp:txBody>
      <dsp:txXfrm>
        <a:off x="0" y="3386607"/>
        <a:ext cx="5194920" cy="835658"/>
      </dsp:txXfrm>
    </dsp:sp>
    <dsp:sp modelId="{98321A70-D0C5-49D2-BEC1-E2B72F8E8FEC}">
      <dsp:nvSpPr>
        <dsp:cNvPr id="0" name=""/>
        <dsp:cNvSpPr/>
      </dsp:nvSpPr>
      <dsp:spPr>
        <a:xfrm>
          <a:off x="0" y="4233178"/>
          <a:ext cx="5194920" cy="835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Je geeft het dan toch door</a:t>
          </a:r>
          <a:endParaRPr lang="nl-NL" sz="2800" kern="1200"/>
        </a:p>
      </dsp:txBody>
      <dsp:txXfrm>
        <a:off x="0" y="4233178"/>
        <a:ext cx="5194920" cy="83565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2E56AB-F2EB-4C1E-951F-758F56F1534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Nr. 3 Herpes genitalis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2D7A1C-7672-44B2-AC38-D1F05715C7B7}">
      <dsp:nvSpPr>
        <dsp:cNvPr id="0" name=""/>
        <dsp:cNvSpPr/>
      </dsp:nvSpPr>
      <dsp:spPr>
        <a:xfrm>
          <a:off x="0" y="167076"/>
          <a:ext cx="5194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Ziekteverwekker: virus</a:t>
          </a:r>
          <a:endParaRPr lang="nl-NL" sz="2900" kern="1200"/>
        </a:p>
      </dsp:txBody>
      <dsp:txXfrm>
        <a:off x="0" y="167076"/>
        <a:ext cx="5194920" cy="695565"/>
      </dsp:txXfrm>
    </dsp:sp>
    <dsp:sp modelId="{DE5B8A56-9041-47AC-BD42-B97C8C553386}">
      <dsp:nvSpPr>
        <dsp:cNvPr id="0" name=""/>
        <dsp:cNvSpPr/>
      </dsp:nvSpPr>
      <dsp:spPr>
        <a:xfrm>
          <a:off x="0" y="946161"/>
          <a:ext cx="5194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Zelfde soort als koortslip</a:t>
          </a:r>
          <a:endParaRPr lang="nl-NL" sz="2900" kern="1200"/>
        </a:p>
      </dsp:txBody>
      <dsp:txXfrm>
        <a:off x="0" y="946161"/>
        <a:ext cx="5194920" cy="695565"/>
      </dsp:txXfrm>
    </dsp:sp>
    <dsp:sp modelId="{0BC67B37-585E-41DA-8ADA-425CC4F7F7BD}">
      <dsp:nvSpPr>
        <dsp:cNvPr id="0" name=""/>
        <dsp:cNvSpPr/>
      </dsp:nvSpPr>
      <dsp:spPr>
        <a:xfrm>
          <a:off x="0" y="1725246"/>
          <a:ext cx="5194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Jeuk, branderig of pijnlijk</a:t>
          </a:r>
          <a:endParaRPr lang="nl-NL" sz="2900" kern="1200"/>
        </a:p>
      </dsp:txBody>
      <dsp:txXfrm>
        <a:off x="0" y="1725246"/>
        <a:ext cx="5194920" cy="695565"/>
      </dsp:txXfrm>
    </dsp:sp>
    <dsp:sp modelId="{DA246D62-621B-4C63-A2FC-7AE80E22853C}">
      <dsp:nvSpPr>
        <dsp:cNvPr id="0" name=""/>
        <dsp:cNvSpPr/>
      </dsp:nvSpPr>
      <dsp:spPr>
        <a:xfrm>
          <a:off x="0" y="2504332"/>
          <a:ext cx="5194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Virus raak je nooit kwijt</a:t>
          </a:r>
          <a:endParaRPr lang="nl-NL" sz="2900" kern="1200"/>
        </a:p>
      </dsp:txBody>
      <dsp:txXfrm>
        <a:off x="0" y="2504332"/>
        <a:ext cx="5194920" cy="695565"/>
      </dsp:txXfrm>
    </dsp:sp>
    <dsp:sp modelId="{764672A2-8119-4A4B-8FDB-396EE34295A6}">
      <dsp:nvSpPr>
        <dsp:cNvPr id="0" name=""/>
        <dsp:cNvSpPr/>
      </dsp:nvSpPr>
      <dsp:spPr>
        <a:xfrm>
          <a:off x="0" y="3283417"/>
          <a:ext cx="5194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Je geeft het altijd door</a:t>
          </a:r>
          <a:endParaRPr lang="nl-NL" sz="2900" kern="1200"/>
        </a:p>
      </dsp:txBody>
      <dsp:txXfrm>
        <a:off x="0" y="3283417"/>
        <a:ext cx="5194920" cy="695565"/>
      </dsp:txXfrm>
    </dsp:sp>
    <dsp:sp modelId="{CF5CB958-23C7-4747-8802-7256908FB17C}">
      <dsp:nvSpPr>
        <dsp:cNvPr id="0" name=""/>
        <dsp:cNvSpPr/>
      </dsp:nvSpPr>
      <dsp:spPr>
        <a:xfrm>
          <a:off x="0" y="4062502"/>
          <a:ext cx="5194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Kan ook via vingers of handdoek</a:t>
          </a:r>
          <a:endParaRPr lang="nl-NL" sz="2900" kern="1200"/>
        </a:p>
      </dsp:txBody>
      <dsp:txXfrm>
        <a:off x="0" y="4062502"/>
        <a:ext cx="5194920" cy="69556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13869-F002-46D4-9EBB-DEFB2C0410C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Nr. 4 Gonorroe - Druiper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20A66-ACB2-49FD-9984-3CA134EA532C}">
      <dsp:nvSpPr>
        <dsp:cNvPr id="0" name=""/>
        <dsp:cNvSpPr/>
      </dsp:nvSpPr>
      <dsp:spPr>
        <a:xfrm>
          <a:off x="0" y="51917"/>
          <a:ext cx="4824536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Ziekteverwekker: bacterie</a:t>
          </a:r>
          <a:endParaRPr lang="nl-NL" sz="3000" kern="1200"/>
        </a:p>
      </dsp:txBody>
      <dsp:txXfrm>
        <a:off x="0" y="51917"/>
        <a:ext cx="4824536" cy="719549"/>
      </dsp:txXfrm>
    </dsp:sp>
    <dsp:sp modelId="{8B1AD39A-EFB7-4DD8-A696-02616D85EE29}">
      <dsp:nvSpPr>
        <dsp:cNvPr id="0" name=""/>
        <dsp:cNvSpPr/>
      </dsp:nvSpPr>
      <dsp:spPr>
        <a:xfrm>
          <a:off x="0" y="857867"/>
          <a:ext cx="4824536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Groeit in geslachtsorganen</a:t>
          </a:r>
          <a:endParaRPr lang="nl-NL" sz="3000" kern="1200"/>
        </a:p>
      </dsp:txBody>
      <dsp:txXfrm>
        <a:off x="0" y="857867"/>
        <a:ext cx="4824536" cy="719549"/>
      </dsp:txXfrm>
    </dsp:sp>
    <dsp:sp modelId="{61F82797-2090-4625-A723-2C2228E54EC9}">
      <dsp:nvSpPr>
        <dsp:cNvPr id="0" name=""/>
        <dsp:cNvSpPr/>
      </dsp:nvSpPr>
      <dsp:spPr>
        <a:xfrm>
          <a:off x="0" y="1663817"/>
          <a:ext cx="4824536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Kan ook naar neus en ogen</a:t>
          </a:r>
          <a:endParaRPr lang="nl-NL" sz="3000" kern="1200"/>
        </a:p>
      </dsp:txBody>
      <dsp:txXfrm>
        <a:off x="0" y="1663817"/>
        <a:ext cx="4824536" cy="719549"/>
      </dsp:txXfrm>
    </dsp:sp>
    <dsp:sp modelId="{C4E6068A-1DB6-4621-B114-E5EAD508E3B1}">
      <dsp:nvSpPr>
        <dsp:cNvPr id="0" name=""/>
        <dsp:cNvSpPr/>
      </dsp:nvSpPr>
      <dsp:spPr>
        <a:xfrm>
          <a:off x="0" y="2469767"/>
          <a:ext cx="4824536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Pijn, irritatie, jeuk bij plassen</a:t>
          </a:r>
          <a:endParaRPr lang="nl-NL" sz="3000" kern="1200"/>
        </a:p>
      </dsp:txBody>
      <dsp:txXfrm>
        <a:off x="0" y="2469767"/>
        <a:ext cx="4824536" cy="719549"/>
      </dsp:txXfrm>
    </dsp:sp>
    <dsp:sp modelId="{A374D9EC-2123-4029-8A08-95D300592A78}">
      <dsp:nvSpPr>
        <dsp:cNvPr id="0" name=""/>
        <dsp:cNvSpPr/>
      </dsp:nvSpPr>
      <dsp:spPr>
        <a:xfrm>
          <a:off x="0" y="3275718"/>
          <a:ext cx="4824536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Kan leiden tot ontstekingen</a:t>
          </a:r>
          <a:endParaRPr lang="nl-NL" sz="3000" kern="1200"/>
        </a:p>
      </dsp:txBody>
      <dsp:txXfrm>
        <a:off x="0" y="3275718"/>
        <a:ext cx="4824536" cy="719549"/>
      </dsp:txXfrm>
    </dsp:sp>
    <dsp:sp modelId="{C2D7257D-E0E2-4FA9-8055-31B72F2225C3}">
      <dsp:nvSpPr>
        <dsp:cNvPr id="0" name=""/>
        <dsp:cNvSpPr/>
      </dsp:nvSpPr>
      <dsp:spPr>
        <a:xfrm>
          <a:off x="0" y="4081668"/>
          <a:ext cx="4824536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Behandeling met antibiotica</a:t>
          </a:r>
          <a:endParaRPr lang="nl-NL" sz="3000" kern="1200"/>
        </a:p>
      </dsp:txBody>
      <dsp:txXfrm>
        <a:off x="0" y="4081668"/>
        <a:ext cx="4824536" cy="7195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AF890-DB05-4AE8-9C81-F4FCFA95F3C8}">
      <dsp:nvSpPr>
        <dsp:cNvPr id="0" name=""/>
        <dsp:cNvSpPr/>
      </dsp:nvSpPr>
      <dsp:spPr>
        <a:xfrm>
          <a:off x="0" y="43829"/>
          <a:ext cx="4186808" cy="1055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Nr. 5 Hepatitis B </a:t>
          </a:r>
          <a:endParaRPr lang="nl-NL" sz="4400" kern="1200" dirty="0"/>
        </a:p>
      </dsp:txBody>
      <dsp:txXfrm>
        <a:off x="0" y="43829"/>
        <a:ext cx="4186808" cy="105534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01D88-8470-46BE-B3D2-74C5D6FCA645}">
      <dsp:nvSpPr>
        <dsp:cNvPr id="0" name=""/>
        <dsp:cNvSpPr/>
      </dsp:nvSpPr>
      <dsp:spPr>
        <a:xfrm>
          <a:off x="0" y="432338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Ziekteverwekker: virus</a:t>
          </a:r>
          <a:endParaRPr lang="nl-NL" sz="2500" kern="1200"/>
        </a:p>
      </dsp:txBody>
      <dsp:txXfrm>
        <a:off x="0" y="432338"/>
        <a:ext cx="4330824" cy="599625"/>
      </dsp:txXfrm>
    </dsp:sp>
    <dsp:sp modelId="{DF0E0157-DA94-4B7C-9712-93D3856784C5}">
      <dsp:nvSpPr>
        <dsp:cNvPr id="0" name=""/>
        <dsp:cNvSpPr/>
      </dsp:nvSpPr>
      <dsp:spPr>
        <a:xfrm>
          <a:off x="0" y="1103963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Nestelt zich via bloed in lever</a:t>
          </a:r>
          <a:endParaRPr lang="nl-NL" sz="2500" kern="1200"/>
        </a:p>
      </dsp:txBody>
      <dsp:txXfrm>
        <a:off x="0" y="1103963"/>
        <a:ext cx="4330824" cy="599625"/>
      </dsp:txXfrm>
    </dsp:sp>
    <dsp:sp modelId="{D949D6A6-BCFB-47AB-8D97-8FB57E78223E}">
      <dsp:nvSpPr>
        <dsp:cNvPr id="0" name=""/>
        <dsp:cNvSpPr/>
      </dsp:nvSpPr>
      <dsp:spPr>
        <a:xfrm>
          <a:off x="0" y="1775588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Meestal geen klachten</a:t>
          </a:r>
          <a:endParaRPr lang="nl-NL" sz="2500" kern="1200"/>
        </a:p>
      </dsp:txBody>
      <dsp:txXfrm>
        <a:off x="0" y="1775588"/>
        <a:ext cx="4330824" cy="599625"/>
      </dsp:txXfrm>
    </dsp:sp>
    <dsp:sp modelId="{AD4B049A-1F45-446A-8547-5A97F7F2EBAF}">
      <dsp:nvSpPr>
        <dsp:cNvPr id="0" name=""/>
        <dsp:cNvSpPr/>
      </dsp:nvSpPr>
      <dsp:spPr>
        <a:xfrm>
          <a:off x="0" y="2447213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Vermoeidheid – lusteloosheid</a:t>
          </a:r>
          <a:endParaRPr lang="nl-NL" sz="2500" kern="1200"/>
        </a:p>
      </dsp:txBody>
      <dsp:txXfrm>
        <a:off x="0" y="2447213"/>
        <a:ext cx="4330824" cy="599625"/>
      </dsp:txXfrm>
    </dsp:sp>
    <dsp:sp modelId="{016A1C15-9457-45B0-856A-C8EDAB802186}">
      <dsp:nvSpPr>
        <dsp:cNvPr id="0" name=""/>
        <dsp:cNvSpPr/>
      </dsp:nvSpPr>
      <dsp:spPr>
        <a:xfrm>
          <a:off x="0" y="3118838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Gaat vanzelf over (rust)</a:t>
          </a:r>
          <a:endParaRPr lang="nl-NL" sz="2500" kern="1200"/>
        </a:p>
      </dsp:txBody>
      <dsp:txXfrm>
        <a:off x="0" y="3118838"/>
        <a:ext cx="4330824" cy="599625"/>
      </dsp:txXfrm>
    </dsp:sp>
    <dsp:sp modelId="{50CF2FAA-82C2-4FCD-B7BF-5AD20F49C267}">
      <dsp:nvSpPr>
        <dsp:cNvPr id="0" name=""/>
        <dsp:cNvSpPr/>
      </dsp:nvSpPr>
      <dsp:spPr>
        <a:xfrm>
          <a:off x="0" y="3790463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Er bestaat vaccinatie tegen</a:t>
          </a:r>
          <a:endParaRPr lang="nl-NL" sz="2500" kern="1200"/>
        </a:p>
      </dsp:txBody>
      <dsp:txXfrm>
        <a:off x="0" y="3790463"/>
        <a:ext cx="4330824" cy="599625"/>
      </dsp:txXfrm>
    </dsp:sp>
    <dsp:sp modelId="{5C6DF751-799B-4EB1-A0F7-F570736E790E}">
      <dsp:nvSpPr>
        <dsp:cNvPr id="0" name=""/>
        <dsp:cNvSpPr/>
      </dsp:nvSpPr>
      <dsp:spPr>
        <a:xfrm>
          <a:off x="0" y="4462088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Kans op beschadiging van lever</a:t>
          </a:r>
          <a:endParaRPr lang="nl-NL" sz="2500" kern="1200"/>
        </a:p>
      </dsp:txBody>
      <dsp:txXfrm>
        <a:off x="0" y="4462088"/>
        <a:ext cx="4330824" cy="599625"/>
      </dsp:txXfrm>
    </dsp:sp>
    <dsp:sp modelId="{CC57AC35-D7F5-4372-90CF-85D383D4EBD8}">
      <dsp:nvSpPr>
        <dsp:cNvPr id="0" name=""/>
        <dsp:cNvSpPr/>
      </dsp:nvSpPr>
      <dsp:spPr>
        <a:xfrm>
          <a:off x="0" y="5133713"/>
          <a:ext cx="4330824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Geelzucht mogelijk</a:t>
          </a:r>
          <a:endParaRPr lang="nl-NL" sz="2500" kern="1200"/>
        </a:p>
      </dsp:txBody>
      <dsp:txXfrm>
        <a:off x="0" y="5133713"/>
        <a:ext cx="4330824" cy="59962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665466-2A1D-436F-9F1D-DD09C96CE3B3}">
      <dsp:nvSpPr>
        <dsp:cNvPr id="0" name=""/>
        <dsp:cNvSpPr/>
      </dsp:nvSpPr>
      <dsp:spPr>
        <a:xfrm>
          <a:off x="0" y="7852"/>
          <a:ext cx="8856984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Rest van de Soa top 10 – 6 t/m 10</a:t>
          </a:r>
          <a:endParaRPr lang="nl-NL" sz="4700" kern="1200" dirty="0"/>
        </a:p>
      </dsp:txBody>
      <dsp:txXfrm>
        <a:off x="0" y="7852"/>
        <a:ext cx="8856984" cy="112729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2B2E3-688D-4997-80DD-1D8438800A0D}">
      <dsp:nvSpPr>
        <dsp:cNvPr id="0" name=""/>
        <dsp:cNvSpPr/>
      </dsp:nvSpPr>
      <dsp:spPr>
        <a:xfrm>
          <a:off x="0" y="0"/>
          <a:ext cx="8856984" cy="22811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738A5-A692-4305-AC86-9C04726EBBDD}">
      <dsp:nvSpPr>
        <dsp:cNvPr id="0" name=""/>
        <dsp:cNvSpPr/>
      </dsp:nvSpPr>
      <dsp:spPr>
        <a:xfrm>
          <a:off x="268555" y="304149"/>
          <a:ext cx="154071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CE4A75-8C28-4DD9-B0AB-CD3A3EDB4E0F}">
      <dsp:nvSpPr>
        <dsp:cNvPr id="0" name=""/>
        <dsp:cNvSpPr/>
      </dsp:nvSpPr>
      <dsp:spPr>
        <a:xfrm rot="10800000">
          <a:off x="268555" y="2281121"/>
          <a:ext cx="154071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6. </a:t>
          </a:r>
          <a:r>
            <a:rPr lang="nl-NL" sz="2400" kern="1200" dirty="0" err="1" smtClean="0"/>
            <a:t>Tricho-monas</a:t>
          </a:r>
          <a:endParaRPr lang="nl-NL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Parasiet</a:t>
          </a:r>
          <a:endParaRPr lang="nl-NL" sz="2400" kern="1200" dirty="0"/>
        </a:p>
      </dsp:txBody>
      <dsp:txXfrm rot="10800000">
        <a:off x="268555" y="2281121"/>
        <a:ext cx="1540717" cy="2788038"/>
      </dsp:txXfrm>
    </dsp:sp>
    <dsp:sp modelId="{FD606356-172D-4CB8-9593-D2D33363D9DE}">
      <dsp:nvSpPr>
        <dsp:cNvPr id="0" name=""/>
        <dsp:cNvSpPr/>
      </dsp:nvSpPr>
      <dsp:spPr>
        <a:xfrm>
          <a:off x="1963344" y="304149"/>
          <a:ext cx="154071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FC3CE5-6794-4E8A-A7EB-8F77744D26B0}">
      <dsp:nvSpPr>
        <dsp:cNvPr id="0" name=""/>
        <dsp:cNvSpPr/>
      </dsp:nvSpPr>
      <dsp:spPr>
        <a:xfrm rot="10800000">
          <a:off x="1963344" y="2281121"/>
          <a:ext cx="154071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7. Syfilis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Bacterie</a:t>
          </a:r>
          <a:endParaRPr lang="nl-NL" sz="2400" kern="1200" dirty="0"/>
        </a:p>
      </dsp:txBody>
      <dsp:txXfrm rot="10800000">
        <a:off x="1963344" y="2281121"/>
        <a:ext cx="1540717" cy="2788038"/>
      </dsp:txXfrm>
    </dsp:sp>
    <dsp:sp modelId="{EE982893-1EB8-4E0D-852A-7B71B1F4F1E4}">
      <dsp:nvSpPr>
        <dsp:cNvPr id="0" name=""/>
        <dsp:cNvSpPr/>
      </dsp:nvSpPr>
      <dsp:spPr>
        <a:xfrm>
          <a:off x="3658133" y="304149"/>
          <a:ext cx="154071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15EF67-D75C-4E31-A48F-0C443FCA4570}">
      <dsp:nvSpPr>
        <dsp:cNvPr id="0" name=""/>
        <dsp:cNvSpPr/>
      </dsp:nvSpPr>
      <dsp:spPr>
        <a:xfrm rot="10800000">
          <a:off x="3658133" y="2281121"/>
          <a:ext cx="154071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8. HIV – Aids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Virus</a:t>
          </a:r>
          <a:endParaRPr lang="nl-NL" sz="2400" kern="1200" dirty="0"/>
        </a:p>
      </dsp:txBody>
      <dsp:txXfrm rot="10800000">
        <a:off x="3658133" y="2281121"/>
        <a:ext cx="1540717" cy="2788038"/>
      </dsp:txXfrm>
    </dsp:sp>
    <dsp:sp modelId="{B757676B-6D52-4CE8-8205-C2BDE6AE7264}">
      <dsp:nvSpPr>
        <dsp:cNvPr id="0" name=""/>
        <dsp:cNvSpPr/>
      </dsp:nvSpPr>
      <dsp:spPr>
        <a:xfrm>
          <a:off x="5352922" y="304149"/>
          <a:ext cx="154071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5751F6-C62F-45BF-A394-DBDD24C998D1}">
      <dsp:nvSpPr>
        <dsp:cNvPr id="0" name=""/>
        <dsp:cNvSpPr/>
      </dsp:nvSpPr>
      <dsp:spPr>
        <a:xfrm rot="10800000">
          <a:off x="5352922" y="2281121"/>
          <a:ext cx="154071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9. </a:t>
          </a:r>
          <a:r>
            <a:rPr lang="nl-NL" sz="2400" kern="1200" dirty="0" err="1" smtClean="0"/>
            <a:t>Gardne-rella</a:t>
          </a:r>
          <a:endParaRPr lang="nl-NL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Bacterie</a:t>
          </a:r>
          <a:endParaRPr lang="nl-NL" sz="2400" kern="1200" dirty="0"/>
        </a:p>
      </dsp:txBody>
      <dsp:txXfrm rot="10800000">
        <a:off x="5352922" y="2281121"/>
        <a:ext cx="1540717" cy="2788038"/>
      </dsp:txXfrm>
    </dsp:sp>
    <dsp:sp modelId="{1C8C2F59-9A42-4274-8DBC-244D9D55FC94}">
      <dsp:nvSpPr>
        <dsp:cNvPr id="0" name=""/>
        <dsp:cNvSpPr/>
      </dsp:nvSpPr>
      <dsp:spPr>
        <a:xfrm>
          <a:off x="7047711" y="304149"/>
          <a:ext cx="1540717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9A4344-B7EF-468D-9072-432B32997735}">
      <dsp:nvSpPr>
        <dsp:cNvPr id="0" name=""/>
        <dsp:cNvSpPr/>
      </dsp:nvSpPr>
      <dsp:spPr>
        <a:xfrm rot="10800000">
          <a:off x="7047711" y="2281121"/>
          <a:ext cx="1540717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10. </a:t>
          </a:r>
          <a:r>
            <a:rPr lang="nl-NL" sz="2400" kern="1200" dirty="0" err="1" smtClean="0"/>
            <a:t>Schaam-luis</a:t>
          </a:r>
          <a:endParaRPr lang="nl-NL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Insect</a:t>
          </a:r>
          <a:endParaRPr lang="nl-NL" sz="2400" kern="1200" dirty="0"/>
        </a:p>
      </dsp:txBody>
      <dsp:txXfrm rot="10800000">
        <a:off x="7047711" y="2281121"/>
        <a:ext cx="1540717" cy="278803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010CE-2026-4B19-B6DD-A747E60150C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HIV – Aids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9CCDF-E474-48B9-A86C-DB0D4266DF4C}">
      <dsp:nvSpPr>
        <dsp:cNvPr id="0" name=""/>
        <dsp:cNvSpPr/>
      </dsp:nvSpPr>
      <dsp:spPr>
        <a:xfrm>
          <a:off x="0" y="7577"/>
          <a:ext cx="5256583" cy="1471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smtClean="0"/>
            <a:t>Seksueel overdraagbare aandoeningen </a:t>
          </a:r>
          <a:r>
            <a:rPr lang="nl-NL" sz="3700" kern="1200" smtClean="0">
              <a:sym typeface="Wingdings"/>
            </a:rPr>
            <a:t></a:t>
          </a:r>
          <a:r>
            <a:rPr lang="nl-NL" sz="3700" kern="1200" smtClean="0"/>
            <a:t> soa’s</a:t>
          </a:r>
          <a:endParaRPr lang="nl-NL" sz="3700" kern="1200"/>
        </a:p>
      </dsp:txBody>
      <dsp:txXfrm>
        <a:off x="0" y="7577"/>
        <a:ext cx="5256583" cy="14718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0C0A9-F82D-4395-A763-0104C9884A46}">
      <dsp:nvSpPr>
        <dsp:cNvPr id="0" name=""/>
        <dsp:cNvSpPr/>
      </dsp:nvSpPr>
      <dsp:spPr>
        <a:xfrm>
          <a:off x="0" y="1730"/>
          <a:ext cx="6635080" cy="833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Besmetting alleen door voorvocht, vaginaal vocht, bloed of sperma</a:t>
          </a:r>
          <a:endParaRPr lang="nl-NL" sz="2400" kern="1200"/>
        </a:p>
      </dsp:txBody>
      <dsp:txXfrm>
        <a:off x="0" y="1730"/>
        <a:ext cx="6635080" cy="833853"/>
      </dsp:txXfrm>
    </dsp:sp>
    <dsp:sp modelId="{4624B32B-DA7E-47CD-BE15-50C10E0324B8}">
      <dsp:nvSpPr>
        <dsp:cNvPr id="0" name=""/>
        <dsp:cNvSpPr/>
      </dsp:nvSpPr>
      <dsp:spPr>
        <a:xfrm>
          <a:off x="0" y="848099"/>
          <a:ext cx="6635080" cy="833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Niet door niezen, hoesten, zoenen of bijvoorbeeld elkaars vork gebruiken</a:t>
          </a:r>
          <a:endParaRPr lang="nl-NL" sz="2400" kern="1200"/>
        </a:p>
      </dsp:txBody>
      <dsp:txXfrm>
        <a:off x="0" y="848099"/>
        <a:ext cx="6635080" cy="833853"/>
      </dsp:txXfrm>
    </dsp:sp>
    <dsp:sp modelId="{C576AEA1-5B84-4E97-B359-A549DE85CFA3}">
      <dsp:nvSpPr>
        <dsp:cNvPr id="0" name=""/>
        <dsp:cNvSpPr/>
      </dsp:nvSpPr>
      <dsp:spPr>
        <a:xfrm>
          <a:off x="0" y="1694468"/>
          <a:ext cx="6635080" cy="833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Wel door gebruikte injectienaalden</a:t>
          </a:r>
          <a:endParaRPr lang="nl-NL" sz="2400" kern="1200" dirty="0"/>
        </a:p>
      </dsp:txBody>
      <dsp:txXfrm>
        <a:off x="0" y="1694468"/>
        <a:ext cx="6635080" cy="833853"/>
      </dsp:txXfrm>
    </dsp:sp>
    <dsp:sp modelId="{229F68BF-5E74-4959-A34A-4E076AA23B06}">
      <dsp:nvSpPr>
        <dsp:cNvPr id="0" name=""/>
        <dsp:cNvSpPr/>
      </dsp:nvSpPr>
      <dsp:spPr>
        <a:xfrm>
          <a:off x="0" y="2540837"/>
          <a:ext cx="6635080" cy="833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HIV nestelt zich in witte bloedcellen</a:t>
          </a:r>
          <a:endParaRPr lang="nl-NL" sz="2400" kern="1200"/>
        </a:p>
      </dsp:txBody>
      <dsp:txXfrm>
        <a:off x="0" y="2540837"/>
        <a:ext cx="6635080" cy="833853"/>
      </dsp:txXfrm>
    </dsp:sp>
    <dsp:sp modelId="{1D19083A-7048-47BB-8989-329861553617}">
      <dsp:nvSpPr>
        <dsp:cNvPr id="0" name=""/>
        <dsp:cNvSpPr/>
      </dsp:nvSpPr>
      <dsp:spPr>
        <a:xfrm>
          <a:off x="0" y="3387206"/>
          <a:ext cx="6635080" cy="833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Ondermijnt het afweersysteem</a:t>
          </a:r>
          <a:endParaRPr lang="nl-NL" sz="2400" kern="1200"/>
        </a:p>
      </dsp:txBody>
      <dsp:txXfrm>
        <a:off x="0" y="3387206"/>
        <a:ext cx="6635080" cy="833853"/>
      </dsp:txXfrm>
    </dsp:sp>
    <dsp:sp modelId="{0EBE0DAB-ABF4-4893-B189-7E3F8D70FF1F}">
      <dsp:nvSpPr>
        <dsp:cNvPr id="0" name=""/>
        <dsp:cNvSpPr/>
      </dsp:nvSpPr>
      <dsp:spPr>
        <a:xfrm>
          <a:off x="0" y="4233576"/>
          <a:ext cx="6635080" cy="833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Je kunt doodgaan aan elke langskomende ziekte</a:t>
          </a:r>
          <a:endParaRPr lang="nl-NL" sz="2400" kern="1200"/>
        </a:p>
      </dsp:txBody>
      <dsp:txXfrm>
        <a:off x="0" y="4233576"/>
        <a:ext cx="6635080" cy="83385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6484A-5552-4356-AF86-EF30C907969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HIV en zwangerschap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4935CB-C4C1-4391-BBAF-10F90CCAE5AB}">
      <dsp:nvSpPr>
        <dsp:cNvPr id="0" name=""/>
        <dsp:cNvSpPr/>
      </dsp:nvSpPr>
      <dsp:spPr>
        <a:xfrm>
          <a:off x="0" y="366449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Virus komt meestal niet door de placenta heen</a:t>
          </a:r>
          <a:endParaRPr lang="nl-NL" sz="2800" kern="1200"/>
        </a:p>
      </dsp:txBody>
      <dsp:txXfrm>
        <a:off x="0" y="366449"/>
        <a:ext cx="8229600" cy="671580"/>
      </dsp:txXfrm>
    </dsp:sp>
    <dsp:sp modelId="{2DA67574-401C-46B4-BD9E-BC37EF358532}">
      <dsp:nvSpPr>
        <dsp:cNvPr id="0" name=""/>
        <dsp:cNvSpPr/>
      </dsp:nvSpPr>
      <dsp:spPr>
        <a:xfrm>
          <a:off x="0" y="1118669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Besmetting treedt meestal op bij bevalling</a:t>
          </a:r>
          <a:endParaRPr lang="nl-NL" sz="2800" kern="1200"/>
        </a:p>
      </dsp:txBody>
      <dsp:txXfrm>
        <a:off x="0" y="1118669"/>
        <a:ext cx="8229600" cy="671580"/>
      </dsp:txXfrm>
    </dsp:sp>
    <dsp:sp modelId="{151E0359-2567-4BCB-AE1F-74BA464D9376}">
      <dsp:nvSpPr>
        <dsp:cNvPr id="0" name=""/>
        <dsp:cNvSpPr/>
      </dsp:nvSpPr>
      <dsp:spPr>
        <a:xfrm>
          <a:off x="0" y="1870890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Kan grotendeels voorkomen worden als het bekend is</a:t>
          </a:r>
          <a:endParaRPr lang="nl-NL" sz="2800" kern="1200"/>
        </a:p>
      </dsp:txBody>
      <dsp:txXfrm>
        <a:off x="0" y="1870890"/>
        <a:ext cx="8229600" cy="6715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955AB-67A6-4B81-9A72-81BC3E1E272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Wat is een soa?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A3333F-62C2-4791-941E-FB63B38B430C}">
      <dsp:nvSpPr>
        <dsp:cNvPr id="0" name=""/>
        <dsp:cNvSpPr/>
      </dsp:nvSpPr>
      <dsp:spPr>
        <a:xfrm>
          <a:off x="0" y="239084"/>
          <a:ext cx="8579296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Een soa is een geslachtsziekte</a:t>
          </a:r>
          <a:endParaRPr lang="nl-NL" sz="2900" kern="1200"/>
        </a:p>
      </dsp:txBody>
      <dsp:txXfrm>
        <a:off x="0" y="239084"/>
        <a:ext cx="8579296" cy="695565"/>
      </dsp:txXfrm>
    </dsp:sp>
    <dsp:sp modelId="{E55D62F1-FDE6-477D-B9D8-C5B716319176}">
      <dsp:nvSpPr>
        <dsp:cNvPr id="0" name=""/>
        <dsp:cNvSpPr/>
      </dsp:nvSpPr>
      <dsp:spPr>
        <a:xfrm>
          <a:off x="0" y="1018169"/>
          <a:ext cx="8579296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Wordt overgedragen door seksuele handelingen</a:t>
          </a:r>
          <a:endParaRPr lang="nl-NL" sz="2900" kern="1200"/>
        </a:p>
      </dsp:txBody>
      <dsp:txXfrm>
        <a:off x="0" y="1018169"/>
        <a:ext cx="8579296" cy="695565"/>
      </dsp:txXfrm>
    </dsp:sp>
    <dsp:sp modelId="{8D71E18D-AF32-42AA-AA48-AAA3250E0D01}">
      <dsp:nvSpPr>
        <dsp:cNvPr id="0" name=""/>
        <dsp:cNvSpPr/>
      </dsp:nvSpPr>
      <dsp:spPr>
        <a:xfrm>
          <a:off x="0" y="1797254"/>
          <a:ext cx="8579296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Overdracht door intensief contact slijmvliezen of bloed</a:t>
          </a:r>
          <a:endParaRPr lang="nl-NL" sz="2900" kern="1200" dirty="0"/>
        </a:p>
      </dsp:txBody>
      <dsp:txXfrm>
        <a:off x="0" y="1797254"/>
        <a:ext cx="8579296" cy="695565"/>
      </dsp:txXfrm>
    </dsp:sp>
    <dsp:sp modelId="{7E44523E-88A0-40A6-9C69-90512E6D290F}">
      <dsp:nvSpPr>
        <dsp:cNvPr id="0" name=""/>
        <dsp:cNvSpPr/>
      </dsp:nvSpPr>
      <dsp:spPr>
        <a:xfrm>
          <a:off x="0" y="2576340"/>
          <a:ext cx="8579296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Mond, geslachtsorganen of anus</a:t>
          </a:r>
          <a:endParaRPr lang="nl-NL" sz="2900" kern="1200"/>
        </a:p>
      </dsp:txBody>
      <dsp:txXfrm>
        <a:off x="0" y="2576340"/>
        <a:ext cx="8579296" cy="695565"/>
      </dsp:txXfrm>
    </dsp:sp>
    <dsp:sp modelId="{BBA96B4E-E987-498A-BD5F-88B9889EAB2F}">
      <dsp:nvSpPr>
        <dsp:cNvPr id="0" name=""/>
        <dsp:cNvSpPr/>
      </dsp:nvSpPr>
      <dsp:spPr>
        <a:xfrm>
          <a:off x="0" y="3355425"/>
          <a:ext cx="8579296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Ziekteverwekker kan buiten het lichaam niet overleven</a:t>
          </a:r>
          <a:endParaRPr lang="nl-NL" sz="2900" kern="1200"/>
        </a:p>
      </dsp:txBody>
      <dsp:txXfrm>
        <a:off x="0" y="3355425"/>
        <a:ext cx="8579296" cy="695565"/>
      </dsp:txXfrm>
    </dsp:sp>
    <dsp:sp modelId="{7B1912F5-8971-45D9-9B41-E33FB6FE346C}">
      <dsp:nvSpPr>
        <dsp:cNvPr id="0" name=""/>
        <dsp:cNvSpPr/>
      </dsp:nvSpPr>
      <dsp:spPr>
        <a:xfrm>
          <a:off x="0" y="4134510"/>
          <a:ext cx="8579296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Handdruk of zoen kan geen soa opleveren</a:t>
          </a:r>
          <a:endParaRPr lang="nl-NL" sz="2900" kern="1200"/>
        </a:p>
      </dsp:txBody>
      <dsp:txXfrm>
        <a:off x="0" y="4134510"/>
        <a:ext cx="8579296" cy="6955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444DF3-548A-4E9B-8A32-F187F26B0B8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Bescherming tegen soa’s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6A475D-1DEF-41EA-8EBA-EC909BE8A9C9}">
      <dsp:nvSpPr>
        <dsp:cNvPr id="0" name=""/>
        <dsp:cNvSpPr/>
      </dsp:nvSpPr>
      <dsp:spPr>
        <a:xfrm>
          <a:off x="0" y="9777"/>
          <a:ext cx="8229600" cy="1233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Condoom vormt als enig middel bescherming tegen soa’s bij geslachtsgemeenschap (niet alle)</a:t>
          </a:r>
          <a:endParaRPr lang="nl-NL" sz="3100" kern="1200" dirty="0"/>
        </a:p>
      </dsp:txBody>
      <dsp:txXfrm>
        <a:off x="0" y="9777"/>
        <a:ext cx="8229600" cy="12331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CB54A-62BE-4CE1-8EB1-EDC932A7407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SOA Top 10 – nr. 1 Chlamydia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CC55E0-3C08-49D5-BF00-F3C1F88E11FE}">
      <dsp:nvSpPr>
        <dsp:cNvPr id="0" name=""/>
        <dsp:cNvSpPr/>
      </dsp:nvSpPr>
      <dsp:spPr>
        <a:xfrm>
          <a:off x="0" y="81899"/>
          <a:ext cx="5266928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Ziekteverwekker: bacterie</a:t>
          </a:r>
          <a:endParaRPr lang="nl-NL" sz="2300" kern="1200"/>
        </a:p>
      </dsp:txBody>
      <dsp:txXfrm>
        <a:off x="0" y="81899"/>
        <a:ext cx="5266928" cy="913678"/>
      </dsp:txXfrm>
    </dsp:sp>
    <dsp:sp modelId="{CCE863BC-7DCF-40D0-96FD-C6947B620357}">
      <dsp:nvSpPr>
        <dsp:cNvPr id="0" name=""/>
        <dsp:cNvSpPr/>
      </dsp:nvSpPr>
      <dsp:spPr>
        <a:xfrm>
          <a:off x="0" y="1061818"/>
          <a:ext cx="5266928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Symptomen vrouw: meer afscheiding dan normaal, pijn, bloedverlies</a:t>
          </a:r>
          <a:endParaRPr lang="nl-NL" sz="2300" kern="1200"/>
        </a:p>
      </dsp:txBody>
      <dsp:txXfrm>
        <a:off x="0" y="1061818"/>
        <a:ext cx="5266928" cy="913678"/>
      </dsp:txXfrm>
    </dsp:sp>
    <dsp:sp modelId="{846A0601-41C6-4527-BB6C-C8ED41538C7B}">
      <dsp:nvSpPr>
        <dsp:cNvPr id="0" name=""/>
        <dsp:cNvSpPr/>
      </dsp:nvSpPr>
      <dsp:spPr>
        <a:xfrm>
          <a:off x="0" y="2041736"/>
          <a:ext cx="5266928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Symptomen man: pijn bij plassen, afscheiding uit urinebuis</a:t>
          </a:r>
          <a:endParaRPr lang="nl-NL" sz="2300" kern="1200"/>
        </a:p>
      </dsp:txBody>
      <dsp:txXfrm>
        <a:off x="0" y="2041736"/>
        <a:ext cx="5266928" cy="913678"/>
      </dsp:txXfrm>
    </dsp:sp>
    <dsp:sp modelId="{A76C4B5A-DC31-499D-8BF3-62E12D39EA50}">
      <dsp:nvSpPr>
        <dsp:cNvPr id="0" name=""/>
        <dsp:cNvSpPr/>
      </dsp:nvSpPr>
      <dsp:spPr>
        <a:xfrm>
          <a:off x="0" y="3021655"/>
          <a:ext cx="5266928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Of helemaal geen symptomen</a:t>
          </a:r>
          <a:endParaRPr lang="nl-NL" sz="2300" kern="1200"/>
        </a:p>
      </dsp:txBody>
      <dsp:txXfrm>
        <a:off x="0" y="3021655"/>
        <a:ext cx="5266928" cy="913678"/>
      </dsp:txXfrm>
    </dsp:sp>
    <dsp:sp modelId="{C5073A2B-2CD2-4C5E-B76A-02AABA460807}">
      <dsp:nvSpPr>
        <dsp:cNvPr id="0" name=""/>
        <dsp:cNvSpPr/>
      </dsp:nvSpPr>
      <dsp:spPr>
        <a:xfrm>
          <a:off x="0" y="4001573"/>
          <a:ext cx="5266928" cy="913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Gevolgen: ontstekingen en verminderde vruchtbaarheid</a:t>
          </a:r>
          <a:endParaRPr lang="nl-NL" sz="2300" kern="1200"/>
        </a:p>
      </dsp:txBody>
      <dsp:txXfrm>
        <a:off x="0" y="4001573"/>
        <a:ext cx="5266928" cy="91367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409AD-3BCA-4E68-8E7B-4AD645F86E4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Nr. 2 Genitale wratten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96CF-4B10-4E27-AE91-7AFAA23B48EE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D5652-A0A4-4CA1-9C0E-F38684E9A12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620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D5652-A0A4-4CA1-9C0E-F38684E9A12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520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5216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3236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4086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5673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5208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7208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579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1024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135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786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4299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6DB8-327E-4671-90D2-0BF391664438}" type="datetimeFigureOut">
              <a:rPr lang="nl-NL" smtClean="0"/>
              <a:pPr/>
              <a:t>4-4-2014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AA17C-B847-45F2-89E7-B1E4FCF46E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8544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00955162"/>
              </p:ext>
            </p:extLst>
          </p:nvPr>
        </p:nvGraphicFramePr>
        <p:xfrm>
          <a:off x="251520" y="2130425"/>
          <a:ext cx="8784976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94047647"/>
              </p:ext>
            </p:extLst>
          </p:nvPr>
        </p:nvGraphicFramePr>
        <p:xfrm>
          <a:off x="1763688" y="3861048"/>
          <a:ext cx="5256584" cy="148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9552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888399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007487"/>
              </p:ext>
            </p:extLst>
          </p:nvPr>
        </p:nvGraphicFramePr>
        <p:xfrm>
          <a:off x="1187624" y="1556792"/>
          <a:ext cx="66350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5192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795595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9151979"/>
              </p:ext>
            </p:extLst>
          </p:nvPr>
        </p:nvGraphicFramePr>
        <p:xfrm>
          <a:off x="467544" y="1268760"/>
          <a:ext cx="8229600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5707106" cy="253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4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133940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7296743"/>
              </p:ext>
            </p:extLst>
          </p:nvPr>
        </p:nvGraphicFramePr>
        <p:xfrm>
          <a:off x="323528" y="1556792"/>
          <a:ext cx="857929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4063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195310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3596820"/>
              </p:ext>
            </p:extLst>
          </p:nvPr>
        </p:nvGraphicFramePr>
        <p:xfrm>
          <a:off x="457200" y="1600201"/>
          <a:ext cx="8229600" cy="12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1"/>
            <a:ext cx="4400885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822333" cy="30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99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313594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1114016"/>
              </p:ext>
            </p:extLst>
          </p:nvPr>
        </p:nvGraphicFramePr>
        <p:xfrm>
          <a:off x="457200" y="1600200"/>
          <a:ext cx="526692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7834" y="2771198"/>
            <a:ext cx="3888433" cy="27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51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8043362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3892705"/>
              </p:ext>
            </p:extLst>
          </p:nvPr>
        </p:nvGraphicFramePr>
        <p:xfrm>
          <a:off x="457200" y="1600200"/>
          <a:ext cx="519492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5028" y="2771442"/>
            <a:ext cx="3962577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98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311134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8422400"/>
              </p:ext>
            </p:extLst>
          </p:nvPr>
        </p:nvGraphicFramePr>
        <p:xfrm>
          <a:off x="457200" y="1600200"/>
          <a:ext cx="519492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2247" y="2810843"/>
            <a:ext cx="31718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7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615814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7559234"/>
              </p:ext>
            </p:extLst>
          </p:nvPr>
        </p:nvGraphicFramePr>
        <p:xfrm>
          <a:off x="683568" y="1628800"/>
          <a:ext cx="482453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6183" y="2666827"/>
            <a:ext cx="3781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9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27139143"/>
              </p:ext>
            </p:extLst>
          </p:nvPr>
        </p:nvGraphicFramePr>
        <p:xfrm>
          <a:off x="269001" y="908720"/>
          <a:ext cx="418680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511085"/>
              </p:ext>
            </p:extLst>
          </p:nvPr>
        </p:nvGraphicFramePr>
        <p:xfrm>
          <a:off x="4644008" y="332656"/>
          <a:ext cx="4330824" cy="616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570851531"/>
              </p:ext>
            </p:extLst>
          </p:nvPr>
        </p:nvGraphicFramePr>
        <p:xfrm>
          <a:off x="179512" y="274638"/>
          <a:ext cx="88569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7897330"/>
              </p:ext>
            </p:extLst>
          </p:nvPr>
        </p:nvGraphicFramePr>
        <p:xfrm>
          <a:off x="179512" y="1600200"/>
          <a:ext cx="885698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1397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347</Words>
  <Application>Microsoft Office PowerPoint</Application>
  <PresentationFormat>Diavoorstelling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stt</cp:lastModifiedBy>
  <cp:revision>9</cp:revision>
  <dcterms:created xsi:type="dcterms:W3CDTF">2014-01-27T14:38:51Z</dcterms:created>
  <dcterms:modified xsi:type="dcterms:W3CDTF">2014-04-04T07:12:08Z</dcterms:modified>
</cp:coreProperties>
</file>